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9" r:id="rId1"/>
  </p:sldMasterIdLst>
  <p:notesMasterIdLst>
    <p:notesMasterId r:id="rId22"/>
  </p:notesMasterIdLst>
  <p:handoutMasterIdLst>
    <p:handoutMasterId r:id="rId23"/>
  </p:handoutMasterIdLst>
  <p:sldIdLst>
    <p:sldId id="303" r:id="rId2"/>
    <p:sldId id="313" r:id="rId3"/>
    <p:sldId id="312" r:id="rId4"/>
    <p:sldId id="306" r:id="rId5"/>
    <p:sldId id="311" r:id="rId6"/>
    <p:sldId id="318" r:id="rId7"/>
    <p:sldId id="304" r:id="rId8"/>
    <p:sldId id="324" r:id="rId9"/>
    <p:sldId id="325" r:id="rId10"/>
    <p:sldId id="326" r:id="rId11"/>
    <p:sldId id="327" r:id="rId12"/>
    <p:sldId id="323" r:id="rId13"/>
    <p:sldId id="330" r:id="rId14"/>
    <p:sldId id="322" r:id="rId15"/>
    <p:sldId id="316" r:id="rId16"/>
    <p:sldId id="314" r:id="rId17"/>
    <p:sldId id="315" r:id="rId18"/>
    <p:sldId id="329" r:id="rId19"/>
    <p:sldId id="331" r:id="rId20"/>
    <p:sldId id="317" r:id="rId21"/>
  </p:sldIdLst>
  <p:sldSz cx="9144000" cy="6858000" type="screen4x3"/>
  <p:notesSz cx="6858000" cy="9144000"/>
  <p:defaultTextStyle>
    <a:defPPr>
      <a:defRPr lang="de-DE"/>
    </a:defPPr>
    <a:lvl1pPr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1pPr>
    <a:lvl2pPr marL="4572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2pPr>
    <a:lvl3pPr marL="9144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3pPr>
    <a:lvl4pPr marL="13716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4pPr>
    <a:lvl5pPr marL="18288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5pPr>
    <a:lvl6pPr marL="22860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6pPr>
    <a:lvl7pPr marL="27432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7pPr>
    <a:lvl8pPr marL="32004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8pPr>
    <a:lvl9pPr marL="36576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9pPr>
  </p:defaultTextStyle>
  <p:extLst>
    <p:ext uri="{EFAFB233-063F-42B5-8137-9DF3F51BA10A}">
      <p15:sldGuideLst xmlns:p15="http://schemas.microsoft.com/office/powerpoint/2012/main">
        <p15:guide id="1" orient="horz" pos="2440">
          <p15:clr>
            <a:srgbClr val="A4A3A4"/>
          </p15:clr>
        </p15:guide>
        <p15:guide id="2" orient="horz" pos="1008">
          <p15:clr>
            <a:srgbClr val="A4A3A4"/>
          </p15:clr>
        </p15:guide>
        <p15:guide id="3" orient="horz" pos="720">
          <p15:clr>
            <a:srgbClr val="A4A3A4"/>
          </p15:clr>
        </p15:guide>
        <p15:guide id="4" orient="horz" pos="2160">
          <p15:clr>
            <a:srgbClr val="A4A3A4"/>
          </p15:clr>
        </p15:guide>
        <p15:guide id="5" orient="horz" pos="3024">
          <p15:clr>
            <a:srgbClr val="A4A3A4"/>
          </p15:clr>
        </p15:guide>
        <p15:guide id="6" pos="5378">
          <p15:clr>
            <a:srgbClr val="A4A3A4"/>
          </p15:clr>
        </p15:guide>
        <p15:guide id="7" pos="38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003F"/>
    <a:srgbClr val="A5A5A5"/>
    <a:srgbClr val="999AB9"/>
    <a:srgbClr val="C0C0C0"/>
    <a:srgbClr val="FF6600"/>
    <a:srgbClr val="FFB600"/>
    <a:srgbClr val="FF9900"/>
    <a:srgbClr val="C81D00"/>
    <a:srgbClr val="A716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Helle Formatvorlag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38B1855-1B75-4FBE-930C-398BA8C253C6}" styleName="Designformatvorlage 2 - Akz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5" autoAdjust="0"/>
    <p:restoredTop sz="77532" autoAdjust="0"/>
  </p:normalViewPr>
  <p:slideViewPr>
    <p:cSldViewPr snapToObjects="1" showGuides="1">
      <p:cViewPr varScale="1">
        <p:scale>
          <a:sx n="56" d="100"/>
          <a:sy n="56" d="100"/>
        </p:scale>
        <p:origin x="1860" y="72"/>
      </p:cViewPr>
      <p:guideLst>
        <p:guide orient="horz" pos="2440"/>
        <p:guide orient="horz" pos="1008"/>
        <p:guide orient="horz" pos="720"/>
        <p:guide orient="horz" pos="2160"/>
        <p:guide orient="horz" pos="3024"/>
        <p:guide pos="5378"/>
        <p:guide pos="38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55" d="100"/>
          <a:sy n="55" d="100"/>
        </p:scale>
        <p:origin x="288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8E474F-424C-446E-8E31-5A1AFF9EE0F1}" type="doc">
      <dgm:prSet loTypeId="urn:microsoft.com/office/officeart/2008/layout/RadialCluster" loCatId="cycle" qsTypeId="urn:microsoft.com/office/officeart/2005/8/quickstyle/simple1" qsCatId="simple" csTypeId="urn:microsoft.com/office/officeart/2005/8/colors/accent0_2" csCatId="mainScheme" phldr="1"/>
      <dgm:spPr/>
      <dgm:t>
        <a:bodyPr/>
        <a:lstStyle/>
        <a:p>
          <a:endParaRPr lang="en-US"/>
        </a:p>
      </dgm:t>
    </dgm:pt>
    <dgm:pt modelId="{778F9C01-D93D-4B93-85DD-B5EBEF3E0B71}">
      <dgm:prSet phldrT="[Text]" custT="1"/>
      <dgm:spPr/>
      <dgm:t>
        <a:bodyPr/>
        <a:lstStyle/>
        <a:p>
          <a:r>
            <a:rPr lang="en-US" sz="1800" dirty="0">
              <a:solidFill>
                <a:schemeClr val="tx1"/>
              </a:solidFill>
              <a:latin typeface="+mn-lt"/>
              <a:cs typeface="Lucida Sans Unicode" panose="020B0602030504020204" pitchFamily="34" charset="0"/>
            </a:rPr>
            <a:t>Consuming Expired Drinks </a:t>
          </a:r>
        </a:p>
      </dgm:t>
    </dgm:pt>
    <dgm:pt modelId="{DC4B8AF1-AEBA-48F8-81A1-58506FDF2269}" type="parTrans" cxnId="{472B8EB5-DF08-48F2-BC69-0C5DA937407E}">
      <dgm:prSet/>
      <dgm:spPr/>
      <dgm:t>
        <a:bodyPr/>
        <a:lstStyle/>
        <a:p>
          <a:endParaRPr lang="en-US"/>
        </a:p>
      </dgm:t>
    </dgm:pt>
    <dgm:pt modelId="{7F000453-8092-4F08-8314-23AC879E5340}" type="sibTrans" cxnId="{472B8EB5-DF08-48F2-BC69-0C5DA937407E}">
      <dgm:prSet/>
      <dgm:spPr/>
      <dgm:t>
        <a:bodyPr/>
        <a:lstStyle/>
        <a:p>
          <a:endParaRPr lang="en-US"/>
        </a:p>
      </dgm:t>
    </dgm:pt>
    <dgm:pt modelId="{B2E112C3-A718-4BE1-834E-82F1C7A425A9}">
      <dgm:prSet phldrT="[Text]" custT="1"/>
      <dgm:spPr/>
      <dgm:t>
        <a:bodyPr/>
        <a:lstStyle/>
        <a:p>
          <a:r>
            <a:rPr lang="en-US" sz="1600" dirty="0">
              <a:solidFill>
                <a:schemeClr val="tx1"/>
              </a:solidFill>
              <a:latin typeface="+mn-lt"/>
              <a:cs typeface="Lucida Sans Unicode" panose="020B0602030504020204" pitchFamily="34" charset="0"/>
            </a:rPr>
            <a:t>Effect: Stomach cramp, fever, vomiting, nausea, diarrhea, </a:t>
          </a:r>
          <a:r>
            <a:rPr lang="en-US" sz="1600" dirty="0" err="1">
              <a:solidFill>
                <a:schemeClr val="tx1"/>
              </a:solidFill>
              <a:latin typeface="+mn-lt"/>
              <a:cs typeface="Lucida Sans Unicode" panose="020B0602030504020204" pitchFamily="34" charset="0"/>
            </a:rPr>
            <a:t>etc</a:t>
          </a:r>
          <a:r>
            <a:rPr lang="en-US" sz="1600" dirty="0">
              <a:solidFill>
                <a:schemeClr val="tx1"/>
              </a:solidFill>
              <a:latin typeface="+mn-lt"/>
              <a:cs typeface="Lucida Sans Unicode" panose="020B0602030504020204" pitchFamily="34" charset="0"/>
            </a:rPr>
            <a:t> </a:t>
          </a:r>
        </a:p>
      </dgm:t>
    </dgm:pt>
    <dgm:pt modelId="{F0D29A7D-33E9-497A-B764-FBDE66138878}" type="parTrans" cxnId="{21643307-7B7E-4D9E-AF9A-88FEF1737E7F}">
      <dgm:prSet/>
      <dgm:spPr/>
      <dgm:t>
        <a:bodyPr/>
        <a:lstStyle/>
        <a:p>
          <a:endParaRPr lang="en-US"/>
        </a:p>
      </dgm:t>
    </dgm:pt>
    <dgm:pt modelId="{4E3252A8-E6C8-4760-A323-AEF70CE9F33C}" type="sibTrans" cxnId="{21643307-7B7E-4D9E-AF9A-88FEF1737E7F}">
      <dgm:prSet/>
      <dgm:spPr/>
      <dgm:t>
        <a:bodyPr/>
        <a:lstStyle/>
        <a:p>
          <a:endParaRPr lang="en-US"/>
        </a:p>
      </dgm:t>
    </dgm:pt>
    <dgm:pt modelId="{D923DB17-C917-4F7B-AD2B-4A3F3E4C5C07}">
      <dgm:prSet phldrT="[Text]" custT="1"/>
      <dgm:spPr/>
      <dgm:t>
        <a:bodyPr/>
        <a:lstStyle/>
        <a:p>
          <a:r>
            <a:rPr lang="en-US" sz="1600" dirty="0">
              <a:solidFill>
                <a:schemeClr val="tx1"/>
              </a:solidFill>
              <a:latin typeface="+mn-lt"/>
              <a:cs typeface="Lucida Sans Unicode" panose="020B0602030504020204" pitchFamily="34" charset="0"/>
            </a:rPr>
            <a:t>Detecting spoilage takes time </a:t>
          </a:r>
        </a:p>
      </dgm:t>
    </dgm:pt>
    <dgm:pt modelId="{255AC7FB-E584-4E67-9E25-5F158659A6D3}" type="parTrans" cxnId="{5919E402-8B9C-4A20-9E34-D1B17F4CF22B}">
      <dgm:prSet/>
      <dgm:spPr/>
      <dgm:t>
        <a:bodyPr/>
        <a:lstStyle/>
        <a:p>
          <a:endParaRPr lang="en-US"/>
        </a:p>
      </dgm:t>
    </dgm:pt>
    <dgm:pt modelId="{3C111EFB-3057-4AD4-BBCB-125FE684B075}" type="sibTrans" cxnId="{5919E402-8B9C-4A20-9E34-D1B17F4CF22B}">
      <dgm:prSet/>
      <dgm:spPr/>
      <dgm:t>
        <a:bodyPr/>
        <a:lstStyle/>
        <a:p>
          <a:endParaRPr lang="en-US"/>
        </a:p>
      </dgm:t>
    </dgm:pt>
    <dgm:pt modelId="{C75A22BF-1148-4CF5-94F2-E6469E9B1396}">
      <dgm:prSet phldrT="[Text]" custT="1"/>
      <dgm:spPr/>
      <dgm:t>
        <a:bodyPr/>
        <a:lstStyle/>
        <a:p>
          <a:r>
            <a:rPr lang="en-US" sz="1600" dirty="0">
              <a:solidFill>
                <a:schemeClr val="tx1"/>
              </a:solidFill>
              <a:latin typeface="+mn-lt"/>
              <a:cs typeface="Lucida Sans Unicode" panose="020B0602030504020204" pitchFamily="34" charset="0"/>
            </a:rPr>
            <a:t>Children not  aware of the early signs of expired drinks</a:t>
          </a:r>
        </a:p>
      </dgm:t>
    </dgm:pt>
    <dgm:pt modelId="{E11C2291-EA22-42ED-8B17-C34E4EFC9272}" type="parTrans" cxnId="{C531F075-D60B-472C-B703-1E828002A25D}">
      <dgm:prSet/>
      <dgm:spPr/>
      <dgm:t>
        <a:bodyPr/>
        <a:lstStyle/>
        <a:p>
          <a:endParaRPr lang="en-US"/>
        </a:p>
      </dgm:t>
    </dgm:pt>
    <dgm:pt modelId="{A5CA0602-1742-442C-A302-50BDDAC53C0F}" type="sibTrans" cxnId="{C531F075-D60B-472C-B703-1E828002A25D}">
      <dgm:prSet/>
      <dgm:spPr/>
      <dgm:t>
        <a:bodyPr/>
        <a:lstStyle/>
        <a:p>
          <a:endParaRPr lang="en-US"/>
        </a:p>
      </dgm:t>
    </dgm:pt>
    <dgm:pt modelId="{EEADDE31-A7D4-4A1C-B3D7-F93D078B975C}" type="pres">
      <dgm:prSet presAssocID="{A98E474F-424C-446E-8E31-5A1AFF9EE0F1}" presName="Name0" presStyleCnt="0">
        <dgm:presLayoutVars>
          <dgm:chMax val="1"/>
          <dgm:chPref val="1"/>
          <dgm:dir/>
          <dgm:animOne val="branch"/>
          <dgm:animLvl val="lvl"/>
        </dgm:presLayoutVars>
      </dgm:prSet>
      <dgm:spPr/>
    </dgm:pt>
    <dgm:pt modelId="{4E641807-9F0F-46B2-8A49-237FE95A6B40}" type="pres">
      <dgm:prSet presAssocID="{778F9C01-D93D-4B93-85DD-B5EBEF3E0B71}" presName="singleCycle" presStyleCnt="0"/>
      <dgm:spPr/>
    </dgm:pt>
    <dgm:pt modelId="{E8F8C148-E2BC-4C21-86F4-47D38BF6334E}" type="pres">
      <dgm:prSet presAssocID="{778F9C01-D93D-4B93-85DD-B5EBEF3E0B71}" presName="singleCenter" presStyleLbl="node1" presStyleIdx="0" presStyleCnt="4" custScaleX="117021">
        <dgm:presLayoutVars>
          <dgm:chMax val="7"/>
          <dgm:chPref val="7"/>
        </dgm:presLayoutVars>
      </dgm:prSet>
      <dgm:spPr/>
    </dgm:pt>
    <dgm:pt modelId="{B2681395-5738-442A-9E0B-4804481869AE}" type="pres">
      <dgm:prSet presAssocID="{F0D29A7D-33E9-497A-B764-FBDE66138878}" presName="Name56" presStyleLbl="parChTrans1D2" presStyleIdx="0" presStyleCnt="3"/>
      <dgm:spPr/>
    </dgm:pt>
    <dgm:pt modelId="{9FAC6AD3-6011-4E61-B842-23BEDAF262D3}" type="pres">
      <dgm:prSet presAssocID="{B2E112C3-A718-4BE1-834E-82F1C7A425A9}" presName="text0" presStyleLbl="node1" presStyleIdx="1" presStyleCnt="4" custScaleX="327867">
        <dgm:presLayoutVars>
          <dgm:bulletEnabled val="1"/>
        </dgm:presLayoutVars>
      </dgm:prSet>
      <dgm:spPr/>
    </dgm:pt>
    <dgm:pt modelId="{B6FAE65C-C1EA-416D-8DF9-7605D18A2F5B}" type="pres">
      <dgm:prSet presAssocID="{255AC7FB-E584-4E67-9E25-5F158659A6D3}" presName="Name56" presStyleLbl="parChTrans1D2" presStyleIdx="1" presStyleCnt="3"/>
      <dgm:spPr/>
    </dgm:pt>
    <dgm:pt modelId="{EF5EA2B9-CA30-47EF-A123-7FD0FDEDEF91}" type="pres">
      <dgm:prSet presAssocID="{D923DB17-C917-4F7B-AD2B-4A3F3E4C5C07}" presName="text0" presStyleLbl="node1" presStyleIdx="2" presStyleCnt="4" custScaleX="203668" custScaleY="133029" custRadScaleRad="137129" custRadScaleInc="-14259">
        <dgm:presLayoutVars>
          <dgm:bulletEnabled val="1"/>
        </dgm:presLayoutVars>
      </dgm:prSet>
      <dgm:spPr/>
    </dgm:pt>
    <dgm:pt modelId="{70D0F2C3-61CD-4EBF-9F6E-B816C3551679}" type="pres">
      <dgm:prSet presAssocID="{E11C2291-EA22-42ED-8B17-C34E4EFC9272}" presName="Name56" presStyleLbl="parChTrans1D2" presStyleIdx="2" presStyleCnt="3"/>
      <dgm:spPr/>
    </dgm:pt>
    <dgm:pt modelId="{7670EED0-E7C0-43B8-AB2A-1739421DE289}" type="pres">
      <dgm:prSet presAssocID="{C75A22BF-1148-4CF5-94F2-E6469E9B1396}" presName="text0" presStyleLbl="node1" presStyleIdx="3" presStyleCnt="4" custScaleX="198945" custScaleY="144864" custRadScaleRad="130996" custRadScaleInc="12496">
        <dgm:presLayoutVars>
          <dgm:bulletEnabled val="1"/>
        </dgm:presLayoutVars>
      </dgm:prSet>
      <dgm:spPr/>
    </dgm:pt>
  </dgm:ptLst>
  <dgm:cxnLst>
    <dgm:cxn modelId="{5919E402-8B9C-4A20-9E34-D1B17F4CF22B}" srcId="{778F9C01-D93D-4B93-85DD-B5EBEF3E0B71}" destId="{D923DB17-C917-4F7B-AD2B-4A3F3E4C5C07}" srcOrd="1" destOrd="0" parTransId="{255AC7FB-E584-4E67-9E25-5F158659A6D3}" sibTransId="{3C111EFB-3057-4AD4-BBCB-125FE684B075}"/>
    <dgm:cxn modelId="{21643307-7B7E-4D9E-AF9A-88FEF1737E7F}" srcId="{778F9C01-D93D-4B93-85DD-B5EBEF3E0B71}" destId="{B2E112C3-A718-4BE1-834E-82F1C7A425A9}" srcOrd="0" destOrd="0" parTransId="{F0D29A7D-33E9-497A-B764-FBDE66138878}" sibTransId="{4E3252A8-E6C8-4760-A323-AEF70CE9F33C}"/>
    <dgm:cxn modelId="{3115E427-CFAB-42F1-89A5-CCB9A26BFEE4}" type="presOf" srcId="{E11C2291-EA22-42ED-8B17-C34E4EFC9272}" destId="{70D0F2C3-61CD-4EBF-9F6E-B816C3551679}" srcOrd="0" destOrd="0" presId="urn:microsoft.com/office/officeart/2008/layout/RadialCluster"/>
    <dgm:cxn modelId="{3801252C-56C6-41BB-B04B-AB5713DE7CB3}" type="presOf" srcId="{B2E112C3-A718-4BE1-834E-82F1C7A425A9}" destId="{9FAC6AD3-6011-4E61-B842-23BEDAF262D3}" srcOrd="0" destOrd="0" presId="urn:microsoft.com/office/officeart/2008/layout/RadialCluster"/>
    <dgm:cxn modelId="{3F744554-642C-4474-BF37-52A6BE6E13AC}" type="presOf" srcId="{778F9C01-D93D-4B93-85DD-B5EBEF3E0B71}" destId="{E8F8C148-E2BC-4C21-86F4-47D38BF6334E}" srcOrd="0" destOrd="0" presId="urn:microsoft.com/office/officeart/2008/layout/RadialCluster"/>
    <dgm:cxn modelId="{C531F075-D60B-472C-B703-1E828002A25D}" srcId="{778F9C01-D93D-4B93-85DD-B5EBEF3E0B71}" destId="{C75A22BF-1148-4CF5-94F2-E6469E9B1396}" srcOrd="2" destOrd="0" parTransId="{E11C2291-EA22-42ED-8B17-C34E4EFC9272}" sibTransId="{A5CA0602-1742-442C-A302-50BDDAC53C0F}"/>
    <dgm:cxn modelId="{A326AC83-8F2F-4F53-BCF2-9B959DB5A8DF}" type="presOf" srcId="{C75A22BF-1148-4CF5-94F2-E6469E9B1396}" destId="{7670EED0-E7C0-43B8-AB2A-1739421DE289}" srcOrd="0" destOrd="0" presId="urn:microsoft.com/office/officeart/2008/layout/RadialCluster"/>
    <dgm:cxn modelId="{EEABA9B3-3150-4D0C-AEC0-505B7B6EFE8B}" type="presOf" srcId="{255AC7FB-E584-4E67-9E25-5F158659A6D3}" destId="{B6FAE65C-C1EA-416D-8DF9-7605D18A2F5B}" srcOrd="0" destOrd="0" presId="urn:microsoft.com/office/officeart/2008/layout/RadialCluster"/>
    <dgm:cxn modelId="{472B8EB5-DF08-48F2-BC69-0C5DA937407E}" srcId="{A98E474F-424C-446E-8E31-5A1AFF9EE0F1}" destId="{778F9C01-D93D-4B93-85DD-B5EBEF3E0B71}" srcOrd="0" destOrd="0" parTransId="{DC4B8AF1-AEBA-48F8-81A1-58506FDF2269}" sibTransId="{7F000453-8092-4F08-8314-23AC879E5340}"/>
    <dgm:cxn modelId="{CC44AFBB-5018-41F2-AF85-FC994B40D8BC}" type="presOf" srcId="{A98E474F-424C-446E-8E31-5A1AFF9EE0F1}" destId="{EEADDE31-A7D4-4A1C-B3D7-F93D078B975C}" srcOrd="0" destOrd="0" presId="urn:microsoft.com/office/officeart/2008/layout/RadialCluster"/>
    <dgm:cxn modelId="{DFFBABDB-DEBD-48FE-8B27-0C0D35E26E8E}" type="presOf" srcId="{F0D29A7D-33E9-497A-B764-FBDE66138878}" destId="{B2681395-5738-442A-9E0B-4804481869AE}" srcOrd="0" destOrd="0" presId="urn:microsoft.com/office/officeart/2008/layout/RadialCluster"/>
    <dgm:cxn modelId="{BD7C2FE5-8415-43C1-B2DD-10A73EC85198}" type="presOf" srcId="{D923DB17-C917-4F7B-AD2B-4A3F3E4C5C07}" destId="{EF5EA2B9-CA30-47EF-A123-7FD0FDEDEF91}" srcOrd="0" destOrd="0" presId="urn:microsoft.com/office/officeart/2008/layout/RadialCluster"/>
    <dgm:cxn modelId="{9C85B83C-1B22-4FB0-A2C5-C6F2914AE837}" type="presParOf" srcId="{EEADDE31-A7D4-4A1C-B3D7-F93D078B975C}" destId="{4E641807-9F0F-46B2-8A49-237FE95A6B40}" srcOrd="0" destOrd="0" presId="urn:microsoft.com/office/officeart/2008/layout/RadialCluster"/>
    <dgm:cxn modelId="{C55A9799-D965-4360-9AD8-A09327636FAD}" type="presParOf" srcId="{4E641807-9F0F-46B2-8A49-237FE95A6B40}" destId="{E8F8C148-E2BC-4C21-86F4-47D38BF6334E}" srcOrd="0" destOrd="0" presId="urn:microsoft.com/office/officeart/2008/layout/RadialCluster"/>
    <dgm:cxn modelId="{769F7C9B-3314-4277-8F9B-B2640EE39B5E}" type="presParOf" srcId="{4E641807-9F0F-46B2-8A49-237FE95A6B40}" destId="{B2681395-5738-442A-9E0B-4804481869AE}" srcOrd="1" destOrd="0" presId="urn:microsoft.com/office/officeart/2008/layout/RadialCluster"/>
    <dgm:cxn modelId="{D104C71F-ACE4-4570-A13E-FF5CE9744EBA}" type="presParOf" srcId="{4E641807-9F0F-46B2-8A49-237FE95A6B40}" destId="{9FAC6AD3-6011-4E61-B842-23BEDAF262D3}" srcOrd="2" destOrd="0" presId="urn:microsoft.com/office/officeart/2008/layout/RadialCluster"/>
    <dgm:cxn modelId="{4B04D7EA-A733-4E8E-92FE-D348531F8DD3}" type="presParOf" srcId="{4E641807-9F0F-46B2-8A49-237FE95A6B40}" destId="{B6FAE65C-C1EA-416D-8DF9-7605D18A2F5B}" srcOrd="3" destOrd="0" presId="urn:microsoft.com/office/officeart/2008/layout/RadialCluster"/>
    <dgm:cxn modelId="{821603FC-150B-4D91-96DE-3A199CDFA767}" type="presParOf" srcId="{4E641807-9F0F-46B2-8A49-237FE95A6B40}" destId="{EF5EA2B9-CA30-47EF-A123-7FD0FDEDEF91}" srcOrd="4" destOrd="0" presId="urn:microsoft.com/office/officeart/2008/layout/RadialCluster"/>
    <dgm:cxn modelId="{59F80470-F25A-4ABB-B38E-EF705B334074}" type="presParOf" srcId="{4E641807-9F0F-46B2-8A49-237FE95A6B40}" destId="{70D0F2C3-61CD-4EBF-9F6E-B816C3551679}" srcOrd="5" destOrd="0" presId="urn:microsoft.com/office/officeart/2008/layout/RadialCluster"/>
    <dgm:cxn modelId="{013E9741-C53F-43A2-B4B3-96CCC5519F8E}" type="presParOf" srcId="{4E641807-9F0F-46B2-8A49-237FE95A6B40}" destId="{7670EED0-E7C0-43B8-AB2A-1739421DE289}"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23CA9B-EBB3-4E2B-9567-9C78AD359B6F}" type="doc">
      <dgm:prSet loTypeId="urn:microsoft.com/office/officeart/2005/8/layout/orgChart1" loCatId="hierarchy" qsTypeId="urn:microsoft.com/office/officeart/2005/8/quickstyle/simple1" qsCatId="simple" csTypeId="urn:microsoft.com/office/officeart/2005/8/colors/accent0_2" csCatId="mainScheme" phldr="1"/>
      <dgm:spPr/>
      <dgm:t>
        <a:bodyPr/>
        <a:lstStyle/>
        <a:p>
          <a:endParaRPr lang="en-US"/>
        </a:p>
      </dgm:t>
    </dgm:pt>
    <dgm:pt modelId="{DB389879-F217-4888-86AB-F44ED5804C12}">
      <dgm:prSet phldrT="[Text]" custT="1"/>
      <dgm:spPr/>
      <dgm:t>
        <a:bodyPr/>
        <a:lstStyle/>
        <a:p>
          <a:r>
            <a:rPr lang="en-US" sz="1800" dirty="0">
              <a:solidFill>
                <a:schemeClr val="tx1"/>
              </a:solidFill>
            </a:rPr>
            <a:t>Microorganisms </a:t>
          </a:r>
        </a:p>
      </dgm:t>
    </dgm:pt>
    <dgm:pt modelId="{8A030753-CAC7-474C-9297-7932B06BBE03}" type="parTrans" cxnId="{C54391FC-EB68-4745-AE36-373FB3AE13A7}">
      <dgm:prSet/>
      <dgm:spPr/>
      <dgm:t>
        <a:bodyPr/>
        <a:lstStyle/>
        <a:p>
          <a:endParaRPr lang="en-US"/>
        </a:p>
      </dgm:t>
    </dgm:pt>
    <dgm:pt modelId="{C938B90B-0AA7-4634-AC58-359819FCF9AB}" type="sibTrans" cxnId="{C54391FC-EB68-4745-AE36-373FB3AE13A7}">
      <dgm:prSet/>
      <dgm:spPr/>
      <dgm:t>
        <a:bodyPr/>
        <a:lstStyle/>
        <a:p>
          <a:endParaRPr lang="en-US"/>
        </a:p>
      </dgm:t>
    </dgm:pt>
    <dgm:pt modelId="{A0F91663-7B4F-43DA-9BB1-09A4A3F47BC1}">
      <dgm:prSet phldrT="[Text]"/>
      <dgm:spPr/>
      <dgm:t>
        <a:bodyPr/>
        <a:lstStyle/>
        <a:p>
          <a:r>
            <a:rPr lang="en-US" b="0" dirty="0">
              <a:solidFill>
                <a:schemeClr val="tx1"/>
              </a:solidFill>
            </a:rPr>
            <a:t>Yeasts</a:t>
          </a:r>
        </a:p>
      </dgm:t>
    </dgm:pt>
    <dgm:pt modelId="{719C77D7-5C59-4ADE-AD97-FF32FB64C450}" type="parTrans" cxnId="{76135C4C-6EA9-4ED5-AE45-334CCF20BF5B}">
      <dgm:prSet/>
      <dgm:spPr/>
      <dgm:t>
        <a:bodyPr/>
        <a:lstStyle/>
        <a:p>
          <a:endParaRPr lang="en-US"/>
        </a:p>
      </dgm:t>
    </dgm:pt>
    <dgm:pt modelId="{5D06E3A9-BF3E-46AF-83C8-A8819E82EDDF}" type="sibTrans" cxnId="{76135C4C-6EA9-4ED5-AE45-334CCF20BF5B}">
      <dgm:prSet/>
      <dgm:spPr/>
      <dgm:t>
        <a:bodyPr/>
        <a:lstStyle/>
        <a:p>
          <a:endParaRPr lang="en-US"/>
        </a:p>
      </dgm:t>
    </dgm:pt>
    <dgm:pt modelId="{A08A4185-7E18-4CEF-A3EA-C6A5DEFF1039}">
      <dgm:prSet phldrT="[Text]"/>
      <dgm:spPr/>
      <dgm:t>
        <a:bodyPr/>
        <a:lstStyle/>
        <a:p>
          <a:r>
            <a:rPr lang="en-US" b="1" dirty="0">
              <a:solidFill>
                <a:schemeClr val="tx1"/>
              </a:solidFill>
            </a:rPr>
            <a:t>Bacteria</a:t>
          </a:r>
        </a:p>
      </dgm:t>
    </dgm:pt>
    <dgm:pt modelId="{845A661D-E7A1-4A06-868F-FF7E24FA14A6}" type="parTrans" cxnId="{E606125D-DC59-40AB-A327-E12CCC42A8C1}">
      <dgm:prSet/>
      <dgm:spPr/>
      <dgm:t>
        <a:bodyPr/>
        <a:lstStyle/>
        <a:p>
          <a:endParaRPr lang="en-US"/>
        </a:p>
      </dgm:t>
    </dgm:pt>
    <dgm:pt modelId="{533BC415-E423-4576-9286-3CF66DA02361}" type="sibTrans" cxnId="{E606125D-DC59-40AB-A327-E12CCC42A8C1}">
      <dgm:prSet/>
      <dgm:spPr/>
      <dgm:t>
        <a:bodyPr/>
        <a:lstStyle/>
        <a:p>
          <a:endParaRPr lang="en-US"/>
        </a:p>
      </dgm:t>
    </dgm:pt>
    <dgm:pt modelId="{F40D2A51-6937-4C17-B364-5FEC03B0265D}">
      <dgm:prSet phldrT="[Text]"/>
      <dgm:spPr/>
      <dgm:t>
        <a:bodyPr/>
        <a:lstStyle/>
        <a:p>
          <a:r>
            <a:rPr lang="en-US" dirty="0">
              <a:solidFill>
                <a:schemeClr val="tx1"/>
              </a:solidFill>
            </a:rPr>
            <a:t>Molds</a:t>
          </a:r>
        </a:p>
      </dgm:t>
    </dgm:pt>
    <dgm:pt modelId="{0815230E-BD20-41A7-9E2E-81CA7F13F50B}" type="parTrans" cxnId="{A960C9C4-832A-45B1-8346-0BDF7E55DBC0}">
      <dgm:prSet/>
      <dgm:spPr/>
      <dgm:t>
        <a:bodyPr/>
        <a:lstStyle/>
        <a:p>
          <a:endParaRPr lang="en-US"/>
        </a:p>
      </dgm:t>
    </dgm:pt>
    <dgm:pt modelId="{D8D75AC8-02B8-4CCA-ADEB-F81817C89929}" type="sibTrans" cxnId="{A960C9C4-832A-45B1-8346-0BDF7E55DBC0}">
      <dgm:prSet/>
      <dgm:spPr/>
      <dgm:t>
        <a:bodyPr/>
        <a:lstStyle/>
        <a:p>
          <a:endParaRPr lang="en-US"/>
        </a:p>
      </dgm:t>
    </dgm:pt>
    <dgm:pt modelId="{DF10A53D-DFE4-48C9-8121-48228C2240BD}">
      <dgm:prSet phldrT="[Text]"/>
      <dgm:spPr/>
      <dgm:t>
        <a:bodyPr/>
        <a:lstStyle/>
        <a:p>
          <a:r>
            <a:rPr lang="en-US" dirty="0">
              <a:solidFill>
                <a:schemeClr val="tx1"/>
              </a:solidFill>
            </a:rPr>
            <a:t>Mycotoxins</a:t>
          </a:r>
        </a:p>
      </dgm:t>
    </dgm:pt>
    <dgm:pt modelId="{4FA2AE2C-8262-4898-B0C4-6DC24658A70E}" type="parTrans" cxnId="{17420B44-1D40-422A-A654-96E909762797}">
      <dgm:prSet/>
      <dgm:spPr/>
      <dgm:t>
        <a:bodyPr/>
        <a:lstStyle/>
        <a:p>
          <a:endParaRPr lang="en-US"/>
        </a:p>
      </dgm:t>
    </dgm:pt>
    <dgm:pt modelId="{3AAF1A74-FD12-4873-AD6F-46E164F297F9}" type="sibTrans" cxnId="{17420B44-1D40-422A-A654-96E909762797}">
      <dgm:prSet/>
      <dgm:spPr/>
      <dgm:t>
        <a:bodyPr/>
        <a:lstStyle/>
        <a:p>
          <a:endParaRPr lang="en-US"/>
        </a:p>
      </dgm:t>
    </dgm:pt>
    <dgm:pt modelId="{DE222775-B809-4CE4-81A0-03DD63DB5A6F}">
      <dgm:prSet phldrT="[Text]"/>
      <dgm:spPr/>
      <dgm:t>
        <a:bodyPr/>
        <a:lstStyle/>
        <a:p>
          <a:r>
            <a:rPr lang="en-US" dirty="0">
              <a:solidFill>
                <a:schemeClr val="tx1"/>
              </a:solidFill>
            </a:rPr>
            <a:t>Pathogens</a:t>
          </a:r>
        </a:p>
      </dgm:t>
    </dgm:pt>
    <dgm:pt modelId="{8216C9AF-8402-4453-B6E1-7DA30C6AEE51}" type="parTrans" cxnId="{F7675774-FB01-44F0-9B62-70C06A26C27C}">
      <dgm:prSet/>
      <dgm:spPr/>
      <dgm:t>
        <a:bodyPr/>
        <a:lstStyle/>
        <a:p>
          <a:endParaRPr lang="en-US"/>
        </a:p>
      </dgm:t>
    </dgm:pt>
    <dgm:pt modelId="{D3DA4FA0-4A6A-47F1-9BCC-832AD6C2F01D}" type="sibTrans" cxnId="{F7675774-FB01-44F0-9B62-70C06A26C27C}">
      <dgm:prSet/>
      <dgm:spPr/>
      <dgm:t>
        <a:bodyPr/>
        <a:lstStyle/>
        <a:p>
          <a:endParaRPr lang="en-US"/>
        </a:p>
      </dgm:t>
    </dgm:pt>
    <dgm:pt modelId="{5121CCE1-183F-4580-8C31-5F3D51624942}" type="pres">
      <dgm:prSet presAssocID="{7123CA9B-EBB3-4E2B-9567-9C78AD359B6F}" presName="hierChild1" presStyleCnt="0">
        <dgm:presLayoutVars>
          <dgm:orgChart val="1"/>
          <dgm:chPref val="1"/>
          <dgm:dir/>
          <dgm:animOne val="branch"/>
          <dgm:animLvl val="lvl"/>
          <dgm:resizeHandles/>
        </dgm:presLayoutVars>
      </dgm:prSet>
      <dgm:spPr/>
    </dgm:pt>
    <dgm:pt modelId="{E0B37369-DBC9-4F51-A72C-CB9423663BF2}" type="pres">
      <dgm:prSet presAssocID="{DB389879-F217-4888-86AB-F44ED5804C12}" presName="hierRoot1" presStyleCnt="0">
        <dgm:presLayoutVars>
          <dgm:hierBranch val="init"/>
        </dgm:presLayoutVars>
      </dgm:prSet>
      <dgm:spPr/>
    </dgm:pt>
    <dgm:pt modelId="{555BEDAA-7596-4950-9A21-97DD63C555FC}" type="pres">
      <dgm:prSet presAssocID="{DB389879-F217-4888-86AB-F44ED5804C12}" presName="rootComposite1" presStyleCnt="0"/>
      <dgm:spPr/>
    </dgm:pt>
    <dgm:pt modelId="{528BADFA-7856-4067-B990-120A18DD2DDC}" type="pres">
      <dgm:prSet presAssocID="{DB389879-F217-4888-86AB-F44ED5804C12}" presName="rootText1" presStyleLbl="node0" presStyleIdx="0" presStyleCnt="1" custScaleX="177940" custLinFactNeighborX="-2664" custLinFactNeighborY="-50983">
        <dgm:presLayoutVars>
          <dgm:chPref val="3"/>
        </dgm:presLayoutVars>
      </dgm:prSet>
      <dgm:spPr/>
    </dgm:pt>
    <dgm:pt modelId="{CBBFA1DF-9515-489B-A2DC-434BB1DEFC33}" type="pres">
      <dgm:prSet presAssocID="{DB389879-F217-4888-86AB-F44ED5804C12}" presName="rootConnector1" presStyleLbl="node1" presStyleIdx="0" presStyleCnt="0"/>
      <dgm:spPr/>
    </dgm:pt>
    <dgm:pt modelId="{18751663-D2FE-454F-87BF-4F48142432C8}" type="pres">
      <dgm:prSet presAssocID="{DB389879-F217-4888-86AB-F44ED5804C12}" presName="hierChild2" presStyleCnt="0"/>
      <dgm:spPr/>
    </dgm:pt>
    <dgm:pt modelId="{AFE6C4D2-37FC-450F-9E96-D726FE19CB52}" type="pres">
      <dgm:prSet presAssocID="{719C77D7-5C59-4ADE-AD97-FF32FB64C450}" presName="Name37" presStyleLbl="parChTrans1D2" presStyleIdx="0" presStyleCnt="5"/>
      <dgm:spPr/>
    </dgm:pt>
    <dgm:pt modelId="{9746B30D-F145-4192-983A-60481A075338}" type="pres">
      <dgm:prSet presAssocID="{A0F91663-7B4F-43DA-9BB1-09A4A3F47BC1}" presName="hierRoot2" presStyleCnt="0">
        <dgm:presLayoutVars>
          <dgm:hierBranch val="init"/>
        </dgm:presLayoutVars>
      </dgm:prSet>
      <dgm:spPr/>
    </dgm:pt>
    <dgm:pt modelId="{5FAAD569-4E0A-443F-906D-A1438EC17CF7}" type="pres">
      <dgm:prSet presAssocID="{A0F91663-7B4F-43DA-9BB1-09A4A3F47BC1}" presName="rootComposite" presStyleCnt="0"/>
      <dgm:spPr/>
    </dgm:pt>
    <dgm:pt modelId="{FB9DB190-6619-4253-BF03-6D700D12F394}" type="pres">
      <dgm:prSet presAssocID="{A0F91663-7B4F-43DA-9BB1-09A4A3F47BC1}" presName="rootText" presStyleLbl="node2" presStyleIdx="0" presStyleCnt="5">
        <dgm:presLayoutVars>
          <dgm:chPref val="3"/>
        </dgm:presLayoutVars>
      </dgm:prSet>
      <dgm:spPr/>
    </dgm:pt>
    <dgm:pt modelId="{786F502A-2CFD-46C9-95C0-1796816F2FD6}" type="pres">
      <dgm:prSet presAssocID="{A0F91663-7B4F-43DA-9BB1-09A4A3F47BC1}" presName="rootConnector" presStyleLbl="node2" presStyleIdx="0" presStyleCnt="5"/>
      <dgm:spPr/>
    </dgm:pt>
    <dgm:pt modelId="{DBEBF946-8FF9-45F2-8EE4-64D000845F12}" type="pres">
      <dgm:prSet presAssocID="{A0F91663-7B4F-43DA-9BB1-09A4A3F47BC1}" presName="hierChild4" presStyleCnt="0"/>
      <dgm:spPr/>
    </dgm:pt>
    <dgm:pt modelId="{A563D3F0-A4C6-48F9-92B1-637C4439D714}" type="pres">
      <dgm:prSet presAssocID="{A0F91663-7B4F-43DA-9BB1-09A4A3F47BC1}" presName="hierChild5" presStyleCnt="0"/>
      <dgm:spPr/>
    </dgm:pt>
    <dgm:pt modelId="{A3D00BC0-8FB4-4AC9-AA94-65A7CB687156}" type="pres">
      <dgm:prSet presAssocID="{845A661D-E7A1-4A06-868F-FF7E24FA14A6}" presName="Name37" presStyleLbl="parChTrans1D2" presStyleIdx="1" presStyleCnt="5"/>
      <dgm:spPr/>
    </dgm:pt>
    <dgm:pt modelId="{EA94EE9D-F27E-4D36-B7F9-8D81819D53A1}" type="pres">
      <dgm:prSet presAssocID="{A08A4185-7E18-4CEF-A3EA-C6A5DEFF1039}" presName="hierRoot2" presStyleCnt="0">
        <dgm:presLayoutVars>
          <dgm:hierBranch val="init"/>
        </dgm:presLayoutVars>
      </dgm:prSet>
      <dgm:spPr/>
    </dgm:pt>
    <dgm:pt modelId="{EBABE4F7-275B-470C-BF42-1CEE767D5253}" type="pres">
      <dgm:prSet presAssocID="{A08A4185-7E18-4CEF-A3EA-C6A5DEFF1039}" presName="rootComposite" presStyleCnt="0"/>
      <dgm:spPr/>
    </dgm:pt>
    <dgm:pt modelId="{E0CB6379-124A-4D37-8DB8-59D5A2D221DD}" type="pres">
      <dgm:prSet presAssocID="{A08A4185-7E18-4CEF-A3EA-C6A5DEFF1039}" presName="rootText" presStyleLbl="node2" presStyleIdx="1" presStyleCnt="5">
        <dgm:presLayoutVars>
          <dgm:chPref val="3"/>
        </dgm:presLayoutVars>
      </dgm:prSet>
      <dgm:spPr/>
    </dgm:pt>
    <dgm:pt modelId="{BF23806B-8A8E-4CB2-B819-C21F30C5BFC4}" type="pres">
      <dgm:prSet presAssocID="{A08A4185-7E18-4CEF-A3EA-C6A5DEFF1039}" presName="rootConnector" presStyleLbl="node2" presStyleIdx="1" presStyleCnt="5"/>
      <dgm:spPr/>
    </dgm:pt>
    <dgm:pt modelId="{37DBCA6E-4352-4113-8AC4-901921917666}" type="pres">
      <dgm:prSet presAssocID="{A08A4185-7E18-4CEF-A3EA-C6A5DEFF1039}" presName="hierChild4" presStyleCnt="0"/>
      <dgm:spPr/>
    </dgm:pt>
    <dgm:pt modelId="{115EC7D8-6287-4728-974E-B83E8F53F0CC}" type="pres">
      <dgm:prSet presAssocID="{A08A4185-7E18-4CEF-A3EA-C6A5DEFF1039}" presName="hierChild5" presStyleCnt="0"/>
      <dgm:spPr/>
    </dgm:pt>
    <dgm:pt modelId="{23D279D9-F2C4-4E48-8D32-3CF0E17F61CF}" type="pres">
      <dgm:prSet presAssocID="{0815230E-BD20-41A7-9E2E-81CA7F13F50B}" presName="Name37" presStyleLbl="parChTrans1D2" presStyleIdx="2" presStyleCnt="5"/>
      <dgm:spPr/>
    </dgm:pt>
    <dgm:pt modelId="{1BF0810A-C37F-4C9F-B667-C6AE64D1094C}" type="pres">
      <dgm:prSet presAssocID="{F40D2A51-6937-4C17-B364-5FEC03B0265D}" presName="hierRoot2" presStyleCnt="0">
        <dgm:presLayoutVars>
          <dgm:hierBranch val="init"/>
        </dgm:presLayoutVars>
      </dgm:prSet>
      <dgm:spPr/>
    </dgm:pt>
    <dgm:pt modelId="{A44E4D22-2891-4F5C-813E-7C385675B350}" type="pres">
      <dgm:prSet presAssocID="{F40D2A51-6937-4C17-B364-5FEC03B0265D}" presName="rootComposite" presStyleCnt="0"/>
      <dgm:spPr/>
    </dgm:pt>
    <dgm:pt modelId="{EDCF438B-73D3-4495-BBAD-950DBA6D5826}" type="pres">
      <dgm:prSet presAssocID="{F40D2A51-6937-4C17-B364-5FEC03B0265D}" presName="rootText" presStyleLbl="node2" presStyleIdx="2" presStyleCnt="5">
        <dgm:presLayoutVars>
          <dgm:chPref val="3"/>
        </dgm:presLayoutVars>
      </dgm:prSet>
      <dgm:spPr/>
    </dgm:pt>
    <dgm:pt modelId="{360B759E-3B7B-4793-86D1-26E50DEC9B14}" type="pres">
      <dgm:prSet presAssocID="{F40D2A51-6937-4C17-B364-5FEC03B0265D}" presName="rootConnector" presStyleLbl="node2" presStyleIdx="2" presStyleCnt="5"/>
      <dgm:spPr/>
    </dgm:pt>
    <dgm:pt modelId="{1881D5E4-7D78-469E-B6FE-7998B06508DA}" type="pres">
      <dgm:prSet presAssocID="{F40D2A51-6937-4C17-B364-5FEC03B0265D}" presName="hierChild4" presStyleCnt="0"/>
      <dgm:spPr/>
    </dgm:pt>
    <dgm:pt modelId="{1405BB41-410F-44FE-B2C0-657D7600AD5D}" type="pres">
      <dgm:prSet presAssocID="{F40D2A51-6937-4C17-B364-5FEC03B0265D}" presName="hierChild5" presStyleCnt="0"/>
      <dgm:spPr/>
    </dgm:pt>
    <dgm:pt modelId="{39DF734D-32D1-4E23-A0C7-B2CD8665F971}" type="pres">
      <dgm:prSet presAssocID="{4FA2AE2C-8262-4898-B0C4-6DC24658A70E}" presName="Name37" presStyleLbl="parChTrans1D2" presStyleIdx="3" presStyleCnt="5"/>
      <dgm:spPr/>
    </dgm:pt>
    <dgm:pt modelId="{92E54B09-E158-4ADE-9989-AB8A253BAA37}" type="pres">
      <dgm:prSet presAssocID="{DF10A53D-DFE4-48C9-8121-48228C2240BD}" presName="hierRoot2" presStyleCnt="0">
        <dgm:presLayoutVars>
          <dgm:hierBranch val="init"/>
        </dgm:presLayoutVars>
      </dgm:prSet>
      <dgm:spPr/>
    </dgm:pt>
    <dgm:pt modelId="{5F33910A-DABF-49DD-8A3E-6208122C3C45}" type="pres">
      <dgm:prSet presAssocID="{DF10A53D-DFE4-48C9-8121-48228C2240BD}" presName="rootComposite" presStyleCnt="0"/>
      <dgm:spPr/>
    </dgm:pt>
    <dgm:pt modelId="{E51B0418-39DB-4951-831D-A2C25083B976}" type="pres">
      <dgm:prSet presAssocID="{DF10A53D-DFE4-48C9-8121-48228C2240BD}" presName="rootText" presStyleLbl="node2" presStyleIdx="3" presStyleCnt="5">
        <dgm:presLayoutVars>
          <dgm:chPref val="3"/>
        </dgm:presLayoutVars>
      </dgm:prSet>
      <dgm:spPr/>
    </dgm:pt>
    <dgm:pt modelId="{551600F6-6263-4F20-A124-BA336DCF44C3}" type="pres">
      <dgm:prSet presAssocID="{DF10A53D-DFE4-48C9-8121-48228C2240BD}" presName="rootConnector" presStyleLbl="node2" presStyleIdx="3" presStyleCnt="5"/>
      <dgm:spPr/>
    </dgm:pt>
    <dgm:pt modelId="{A3C6EED4-B13E-4EE1-BAEE-8717F37EBA6D}" type="pres">
      <dgm:prSet presAssocID="{DF10A53D-DFE4-48C9-8121-48228C2240BD}" presName="hierChild4" presStyleCnt="0"/>
      <dgm:spPr/>
    </dgm:pt>
    <dgm:pt modelId="{DA516A69-DF60-4FBD-B52A-2E5EE9A7E311}" type="pres">
      <dgm:prSet presAssocID="{DF10A53D-DFE4-48C9-8121-48228C2240BD}" presName="hierChild5" presStyleCnt="0"/>
      <dgm:spPr/>
    </dgm:pt>
    <dgm:pt modelId="{CACA6E20-72A2-4A6C-9774-9D43FAD82AB4}" type="pres">
      <dgm:prSet presAssocID="{8216C9AF-8402-4453-B6E1-7DA30C6AEE51}" presName="Name37" presStyleLbl="parChTrans1D2" presStyleIdx="4" presStyleCnt="5"/>
      <dgm:spPr/>
    </dgm:pt>
    <dgm:pt modelId="{4E8427B4-E2EF-4724-93A5-F6141D0BE139}" type="pres">
      <dgm:prSet presAssocID="{DE222775-B809-4CE4-81A0-03DD63DB5A6F}" presName="hierRoot2" presStyleCnt="0">
        <dgm:presLayoutVars>
          <dgm:hierBranch val="init"/>
        </dgm:presLayoutVars>
      </dgm:prSet>
      <dgm:spPr/>
    </dgm:pt>
    <dgm:pt modelId="{AD982467-7EB8-4787-9350-7B2506393167}" type="pres">
      <dgm:prSet presAssocID="{DE222775-B809-4CE4-81A0-03DD63DB5A6F}" presName="rootComposite" presStyleCnt="0"/>
      <dgm:spPr/>
    </dgm:pt>
    <dgm:pt modelId="{214870C6-6C80-4481-9C48-49D5B3D6AF1A}" type="pres">
      <dgm:prSet presAssocID="{DE222775-B809-4CE4-81A0-03DD63DB5A6F}" presName="rootText" presStyleLbl="node2" presStyleIdx="4" presStyleCnt="5">
        <dgm:presLayoutVars>
          <dgm:chPref val="3"/>
        </dgm:presLayoutVars>
      </dgm:prSet>
      <dgm:spPr/>
    </dgm:pt>
    <dgm:pt modelId="{5B3B0D7F-0A60-4C5F-9D5E-C9C36089C273}" type="pres">
      <dgm:prSet presAssocID="{DE222775-B809-4CE4-81A0-03DD63DB5A6F}" presName="rootConnector" presStyleLbl="node2" presStyleIdx="4" presStyleCnt="5"/>
      <dgm:spPr/>
    </dgm:pt>
    <dgm:pt modelId="{8B798A37-0EE5-4BDB-8DAA-798C3FFCF54C}" type="pres">
      <dgm:prSet presAssocID="{DE222775-B809-4CE4-81A0-03DD63DB5A6F}" presName="hierChild4" presStyleCnt="0"/>
      <dgm:spPr/>
    </dgm:pt>
    <dgm:pt modelId="{C39BFF19-079E-4B5B-A92A-058EE45609BA}" type="pres">
      <dgm:prSet presAssocID="{DE222775-B809-4CE4-81A0-03DD63DB5A6F}" presName="hierChild5" presStyleCnt="0"/>
      <dgm:spPr/>
    </dgm:pt>
    <dgm:pt modelId="{AB01B422-5364-44F9-864F-FAB99199A641}" type="pres">
      <dgm:prSet presAssocID="{DB389879-F217-4888-86AB-F44ED5804C12}" presName="hierChild3" presStyleCnt="0"/>
      <dgm:spPr/>
    </dgm:pt>
  </dgm:ptLst>
  <dgm:cxnLst>
    <dgm:cxn modelId="{D0FC3F20-0E0F-44F9-BEF7-74B51DC768C8}" type="presOf" srcId="{A0F91663-7B4F-43DA-9BB1-09A4A3F47BC1}" destId="{FB9DB190-6619-4253-BF03-6D700D12F394}" srcOrd="0" destOrd="0" presId="urn:microsoft.com/office/officeart/2005/8/layout/orgChart1"/>
    <dgm:cxn modelId="{EE6FF429-B55F-41BC-848A-019CB71C7539}" type="presOf" srcId="{F40D2A51-6937-4C17-B364-5FEC03B0265D}" destId="{EDCF438B-73D3-4495-BBAD-950DBA6D5826}" srcOrd="0" destOrd="0" presId="urn:microsoft.com/office/officeart/2005/8/layout/orgChart1"/>
    <dgm:cxn modelId="{B4B77A2B-08D1-446C-B2D3-B1E89CFA2643}" type="presOf" srcId="{F40D2A51-6937-4C17-B364-5FEC03B0265D}" destId="{360B759E-3B7B-4793-86D1-26E50DEC9B14}" srcOrd="1" destOrd="0" presId="urn:microsoft.com/office/officeart/2005/8/layout/orgChart1"/>
    <dgm:cxn modelId="{E606125D-DC59-40AB-A327-E12CCC42A8C1}" srcId="{DB389879-F217-4888-86AB-F44ED5804C12}" destId="{A08A4185-7E18-4CEF-A3EA-C6A5DEFF1039}" srcOrd="1" destOrd="0" parTransId="{845A661D-E7A1-4A06-868F-FF7E24FA14A6}" sibTransId="{533BC415-E423-4576-9286-3CF66DA02361}"/>
    <dgm:cxn modelId="{17420B44-1D40-422A-A654-96E909762797}" srcId="{DB389879-F217-4888-86AB-F44ED5804C12}" destId="{DF10A53D-DFE4-48C9-8121-48228C2240BD}" srcOrd="3" destOrd="0" parTransId="{4FA2AE2C-8262-4898-B0C4-6DC24658A70E}" sibTransId="{3AAF1A74-FD12-4873-AD6F-46E164F297F9}"/>
    <dgm:cxn modelId="{76135C4C-6EA9-4ED5-AE45-334CCF20BF5B}" srcId="{DB389879-F217-4888-86AB-F44ED5804C12}" destId="{A0F91663-7B4F-43DA-9BB1-09A4A3F47BC1}" srcOrd="0" destOrd="0" parTransId="{719C77D7-5C59-4ADE-AD97-FF32FB64C450}" sibTransId="{5D06E3A9-BF3E-46AF-83C8-A8819E82EDDF}"/>
    <dgm:cxn modelId="{6698AD4C-D220-4D29-959F-9497A4EB0120}" type="presOf" srcId="{A08A4185-7E18-4CEF-A3EA-C6A5DEFF1039}" destId="{BF23806B-8A8E-4CB2-B819-C21F30C5BFC4}" srcOrd="1" destOrd="0" presId="urn:microsoft.com/office/officeart/2005/8/layout/orgChart1"/>
    <dgm:cxn modelId="{B1036271-EB70-46D1-97E4-1C82B736A248}" type="presOf" srcId="{7123CA9B-EBB3-4E2B-9567-9C78AD359B6F}" destId="{5121CCE1-183F-4580-8C31-5F3D51624942}" srcOrd="0" destOrd="0" presId="urn:microsoft.com/office/officeart/2005/8/layout/orgChart1"/>
    <dgm:cxn modelId="{F7675774-FB01-44F0-9B62-70C06A26C27C}" srcId="{DB389879-F217-4888-86AB-F44ED5804C12}" destId="{DE222775-B809-4CE4-81A0-03DD63DB5A6F}" srcOrd="4" destOrd="0" parTransId="{8216C9AF-8402-4453-B6E1-7DA30C6AEE51}" sibTransId="{D3DA4FA0-4A6A-47F1-9BCC-832AD6C2F01D}"/>
    <dgm:cxn modelId="{21397C59-6E93-4FE4-BF3E-86F44EB56A8B}" type="presOf" srcId="{A0F91663-7B4F-43DA-9BB1-09A4A3F47BC1}" destId="{786F502A-2CFD-46C9-95C0-1796816F2FD6}" srcOrd="1" destOrd="0" presId="urn:microsoft.com/office/officeart/2005/8/layout/orgChart1"/>
    <dgm:cxn modelId="{7504087B-3768-46E3-96EC-FF70EAD60E3E}" type="presOf" srcId="{DF10A53D-DFE4-48C9-8121-48228C2240BD}" destId="{E51B0418-39DB-4951-831D-A2C25083B976}" srcOrd="0" destOrd="0" presId="urn:microsoft.com/office/officeart/2005/8/layout/orgChart1"/>
    <dgm:cxn modelId="{9E0B1E7D-CC83-46FD-92E2-B20243EE9DAB}" type="presOf" srcId="{719C77D7-5C59-4ADE-AD97-FF32FB64C450}" destId="{AFE6C4D2-37FC-450F-9E96-D726FE19CB52}" srcOrd="0" destOrd="0" presId="urn:microsoft.com/office/officeart/2005/8/layout/orgChart1"/>
    <dgm:cxn modelId="{17C65E82-ADBE-4BAD-B236-C1FB6E3CDED9}" type="presOf" srcId="{8216C9AF-8402-4453-B6E1-7DA30C6AEE51}" destId="{CACA6E20-72A2-4A6C-9774-9D43FAD82AB4}" srcOrd="0" destOrd="0" presId="urn:microsoft.com/office/officeart/2005/8/layout/orgChart1"/>
    <dgm:cxn modelId="{F2266B82-9ECB-4BB1-885D-74E33FC123D3}" type="presOf" srcId="{845A661D-E7A1-4A06-868F-FF7E24FA14A6}" destId="{A3D00BC0-8FB4-4AC9-AA94-65A7CB687156}" srcOrd="0" destOrd="0" presId="urn:microsoft.com/office/officeart/2005/8/layout/orgChart1"/>
    <dgm:cxn modelId="{E9645385-2449-48F2-A4E1-F5D5AF7F14B2}" type="presOf" srcId="{DB389879-F217-4888-86AB-F44ED5804C12}" destId="{528BADFA-7856-4067-B990-120A18DD2DDC}" srcOrd="0" destOrd="0" presId="urn:microsoft.com/office/officeart/2005/8/layout/orgChart1"/>
    <dgm:cxn modelId="{99900788-D76D-40A6-BCB0-0CC910CB8905}" type="presOf" srcId="{A08A4185-7E18-4CEF-A3EA-C6A5DEFF1039}" destId="{E0CB6379-124A-4D37-8DB8-59D5A2D221DD}" srcOrd="0" destOrd="0" presId="urn:microsoft.com/office/officeart/2005/8/layout/orgChart1"/>
    <dgm:cxn modelId="{F88E8C9B-3F60-4857-A21A-2EC096B41AF7}" type="presOf" srcId="{4FA2AE2C-8262-4898-B0C4-6DC24658A70E}" destId="{39DF734D-32D1-4E23-A0C7-B2CD8665F971}" srcOrd="0" destOrd="0" presId="urn:microsoft.com/office/officeart/2005/8/layout/orgChart1"/>
    <dgm:cxn modelId="{90012F9C-2C22-4618-8E82-CB2AA5144311}" type="presOf" srcId="{DE222775-B809-4CE4-81A0-03DD63DB5A6F}" destId="{5B3B0D7F-0A60-4C5F-9D5E-C9C36089C273}" srcOrd="1" destOrd="0" presId="urn:microsoft.com/office/officeart/2005/8/layout/orgChart1"/>
    <dgm:cxn modelId="{ED3B3A9D-9F09-4F2A-B116-01303CFBEF7C}" type="presOf" srcId="{DE222775-B809-4CE4-81A0-03DD63DB5A6F}" destId="{214870C6-6C80-4481-9C48-49D5B3D6AF1A}" srcOrd="0" destOrd="0" presId="urn:microsoft.com/office/officeart/2005/8/layout/orgChart1"/>
    <dgm:cxn modelId="{A960C9C4-832A-45B1-8346-0BDF7E55DBC0}" srcId="{DB389879-F217-4888-86AB-F44ED5804C12}" destId="{F40D2A51-6937-4C17-B364-5FEC03B0265D}" srcOrd="2" destOrd="0" parTransId="{0815230E-BD20-41A7-9E2E-81CA7F13F50B}" sibTransId="{D8D75AC8-02B8-4CCA-ADEB-F81817C89929}"/>
    <dgm:cxn modelId="{EEE51FCF-5B0E-46AB-A2D6-AF92566A4534}" type="presOf" srcId="{DB389879-F217-4888-86AB-F44ED5804C12}" destId="{CBBFA1DF-9515-489B-A2DC-434BB1DEFC33}" srcOrd="1" destOrd="0" presId="urn:microsoft.com/office/officeart/2005/8/layout/orgChart1"/>
    <dgm:cxn modelId="{DDF7CFE2-7A58-403B-AB02-49CD3A6A5A1A}" type="presOf" srcId="{DF10A53D-DFE4-48C9-8121-48228C2240BD}" destId="{551600F6-6263-4F20-A124-BA336DCF44C3}" srcOrd="1" destOrd="0" presId="urn:microsoft.com/office/officeart/2005/8/layout/orgChart1"/>
    <dgm:cxn modelId="{63AED3EB-2FB6-49BD-90A9-0808BBF58CB6}" type="presOf" srcId="{0815230E-BD20-41A7-9E2E-81CA7F13F50B}" destId="{23D279D9-F2C4-4E48-8D32-3CF0E17F61CF}" srcOrd="0" destOrd="0" presId="urn:microsoft.com/office/officeart/2005/8/layout/orgChart1"/>
    <dgm:cxn modelId="{C54391FC-EB68-4745-AE36-373FB3AE13A7}" srcId="{7123CA9B-EBB3-4E2B-9567-9C78AD359B6F}" destId="{DB389879-F217-4888-86AB-F44ED5804C12}" srcOrd="0" destOrd="0" parTransId="{8A030753-CAC7-474C-9297-7932B06BBE03}" sibTransId="{C938B90B-0AA7-4634-AC58-359819FCF9AB}"/>
    <dgm:cxn modelId="{25BF9164-1D7A-40CB-BD0E-DE7BDA64F290}" type="presParOf" srcId="{5121CCE1-183F-4580-8C31-5F3D51624942}" destId="{E0B37369-DBC9-4F51-A72C-CB9423663BF2}" srcOrd="0" destOrd="0" presId="urn:microsoft.com/office/officeart/2005/8/layout/orgChart1"/>
    <dgm:cxn modelId="{463E1B81-533E-4521-BB51-540852DFD1F4}" type="presParOf" srcId="{E0B37369-DBC9-4F51-A72C-CB9423663BF2}" destId="{555BEDAA-7596-4950-9A21-97DD63C555FC}" srcOrd="0" destOrd="0" presId="urn:microsoft.com/office/officeart/2005/8/layout/orgChart1"/>
    <dgm:cxn modelId="{4487AE7C-325A-4692-BDE5-0E3B32FEAF43}" type="presParOf" srcId="{555BEDAA-7596-4950-9A21-97DD63C555FC}" destId="{528BADFA-7856-4067-B990-120A18DD2DDC}" srcOrd="0" destOrd="0" presId="urn:microsoft.com/office/officeart/2005/8/layout/orgChart1"/>
    <dgm:cxn modelId="{02E2FB61-BC8B-4338-A9EC-580C38AE57EB}" type="presParOf" srcId="{555BEDAA-7596-4950-9A21-97DD63C555FC}" destId="{CBBFA1DF-9515-489B-A2DC-434BB1DEFC33}" srcOrd="1" destOrd="0" presId="urn:microsoft.com/office/officeart/2005/8/layout/orgChart1"/>
    <dgm:cxn modelId="{8F07BD5C-5C0C-411F-9ECE-E4C232BA3BB7}" type="presParOf" srcId="{E0B37369-DBC9-4F51-A72C-CB9423663BF2}" destId="{18751663-D2FE-454F-87BF-4F48142432C8}" srcOrd="1" destOrd="0" presId="urn:microsoft.com/office/officeart/2005/8/layout/orgChart1"/>
    <dgm:cxn modelId="{8F7285BB-AEB1-4FD9-B224-589A6B6065B3}" type="presParOf" srcId="{18751663-D2FE-454F-87BF-4F48142432C8}" destId="{AFE6C4D2-37FC-450F-9E96-D726FE19CB52}" srcOrd="0" destOrd="0" presId="urn:microsoft.com/office/officeart/2005/8/layout/orgChart1"/>
    <dgm:cxn modelId="{3F840BB6-F247-4C12-ABDA-B71323EA0D74}" type="presParOf" srcId="{18751663-D2FE-454F-87BF-4F48142432C8}" destId="{9746B30D-F145-4192-983A-60481A075338}" srcOrd="1" destOrd="0" presId="urn:microsoft.com/office/officeart/2005/8/layout/orgChart1"/>
    <dgm:cxn modelId="{E0FA462B-7050-488A-95B9-4ABF48BD797F}" type="presParOf" srcId="{9746B30D-F145-4192-983A-60481A075338}" destId="{5FAAD569-4E0A-443F-906D-A1438EC17CF7}" srcOrd="0" destOrd="0" presId="urn:microsoft.com/office/officeart/2005/8/layout/orgChart1"/>
    <dgm:cxn modelId="{5FDA583A-5278-41DB-8AC5-A99FB308B0E0}" type="presParOf" srcId="{5FAAD569-4E0A-443F-906D-A1438EC17CF7}" destId="{FB9DB190-6619-4253-BF03-6D700D12F394}" srcOrd="0" destOrd="0" presId="urn:microsoft.com/office/officeart/2005/8/layout/orgChart1"/>
    <dgm:cxn modelId="{8EAD69A6-31B1-49DA-A9D2-DF52040F6781}" type="presParOf" srcId="{5FAAD569-4E0A-443F-906D-A1438EC17CF7}" destId="{786F502A-2CFD-46C9-95C0-1796816F2FD6}" srcOrd="1" destOrd="0" presId="urn:microsoft.com/office/officeart/2005/8/layout/orgChart1"/>
    <dgm:cxn modelId="{40B348C9-AB9E-46F5-8B32-7EB61849DAF6}" type="presParOf" srcId="{9746B30D-F145-4192-983A-60481A075338}" destId="{DBEBF946-8FF9-45F2-8EE4-64D000845F12}" srcOrd="1" destOrd="0" presId="urn:microsoft.com/office/officeart/2005/8/layout/orgChart1"/>
    <dgm:cxn modelId="{38802EAD-531F-4A5A-B277-782426CD5080}" type="presParOf" srcId="{9746B30D-F145-4192-983A-60481A075338}" destId="{A563D3F0-A4C6-48F9-92B1-637C4439D714}" srcOrd="2" destOrd="0" presId="urn:microsoft.com/office/officeart/2005/8/layout/orgChart1"/>
    <dgm:cxn modelId="{891843FD-7D46-465C-AAD2-382B84FEA166}" type="presParOf" srcId="{18751663-D2FE-454F-87BF-4F48142432C8}" destId="{A3D00BC0-8FB4-4AC9-AA94-65A7CB687156}" srcOrd="2" destOrd="0" presId="urn:microsoft.com/office/officeart/2005/8/layout/orgChart1"/>
    <dgm:cxn modelId="{71713E60-1F3A-47D5-A351-1676075A83EF}" type="presParOf" srcId="{18751663-D2FE-454F-87BF-4F48142432C8}" destId="{EA94EE9D-F27E-4D36-B7F9-8D81819D53A1}" srcOrd="3" destOrd="0" presId="urn:microsoft.com/office/officeart/2005/8/layout/orgChart1"/>
    <dgm:cxn modelId="{2B8A4055-394F-482A-A859-3B91112C2934}" type="presParOf" srcId="{EA94EE9D-F27E-4D36-B7F9-8D81819D53A1}" destId="{EBABE4F7-275B-470C-BF42-1CEE767D5253}" srcOrd="0" destOrd="0" presId="urn:microsoft.com/office/officeart/2005/8/layout/orgChart1"/>
    <dgm:cxn modelId="{35E018F6-F2D4-40FC-B9B2-ABA119AEA3E4}" type="presParOf" srcId="{EBABE4F7-275B-470C-BF42-1CEE767D5253}" destId="{E0CB6379-124A-4D37-8DB8-59D5A2D221DD}" srcOrd="0" destOrd="0" presId="urn:microsoft.com/office/officeart/2005/8/layout/orgChart1"/>
    <dgm:cxn modelId="{5E867307-E90E-4310-8525-FE485D275D99}" type="presParOf" srcId="{EBABE4F7-275B-470C-BF42-1CEE767D5253}" destId="{BF23806B-8A8E-4CB2-B819-C21F30C5BFC4}" srcOrd="1" destOrd="0" presId="urn:microsoft.com/office/officeart/2005/8/layout/orgChart1"/>
    <dgm:cxn modelId="{A13EF560-7B15-4E18-8E0D-E13531BDC69A}" type="presParOf" srcId="{EA94EE9D-F27E-4D36-B7F9-8D81819D53A1}" destId="{37DBCA6E-4352-4113-8AC4-901921917666}" srcOrd="1" destOrd="0" presId="urn:microsoft.com/office/officeart/2005/8/layout/orgChart1"/>
    <dgm:cxn modelId="{7F946C70-196E-42C2-B861-FD37AD50369D}" type="presParOf" srcId="{EA94EE9D-F27E-4D36-B7F9-8D81819D53A1}" destId="{115EC7D8-6287-4728-974E-B83E8F53F0CC}" srcOrd="2" destOrd="0" presId="urn:microsoft.com/office/officeart/2005/8/layout/orgChart1"/>
    <dgm:cxn modelId="{2F185330-B862-4532-B98A-6D2571F83212}" type="presParOf" srcId="{18751663-D2FE-454F-87BF-4F48142432C8}" destId="{23D279D9-F2C4-4E48-8D32-3CF0E17F61CF}" srcOrd="4" destOrd="0" presId="urn:microsoft.com/office/officeart/2005/8/layout/orgChart1"/>
    <dgm:cxn modelId="{36729200-AF7E-4D29-B3F1-6F672F63622E}" type="presParOf" srcId="{18751663-D2FE-454F-87BF-4F48142432C8}" destId="{1BF0810A-C37F-4C9F-B667-C6AE64D1094C}" srcOrd="5" destOrd="0" presId="urn:microsoft.com/office/officeart/2005/8/layout/orgChart1"/>
    <dgm:cxn modelId="{5DA551D5-68D1-4520-8666-A754B55CDC89}" type="presParOf" srcId="{1BF0810A-C37F-4C9F-B667-C6AE64D1094C}" destId="{A44E4D22-2891-4F5C-813E-7C385675B350}" srcOrd="0" destOrd="0" presId="urn:microsoft.com/office/officeart/2005/8/layout/orgChart1"/>
    <dgm:cxn modelId="{2AEF32B5-A533-4ED4-BE1E-478B662F580B}" type="presParOf" srcId="{A44E4D22-2891-4F5C-813E-7C385675B350}" destId="{EDCF438B-73D3-4495-BBAD-950DBA6D5826}" srcOrd="0" destOrd="0" presId="urn:microsoft.com/office/officeart/2005/8/layout/orgChart1"/>
    <dgm:cxn modelId="{6B486FAA-7945-4298-AD03-9BFE9C6CF96B}" type="presParOf" srcId="{A44E4D22-2891-4F5C-813E-7C385675B350}" destId="{360B759E-3B7B-4793-86D1-26E50DEC9B14}" srcOrd="1" destOrd="0" presId="urn:microsoft.com/office/officeart/2005/8/layout/orgChart1"/>
    <dgm:cxn modelId="{BFB6E535-AD95-40B2-BC9B-A61DF9537524}" type="presParOf" srcId="{1BF0810A-C37F-4C9F-B667-C6AE64D1094C}" destId="{1881D5E4-7D78-469E-B6FE-7998B06508DA}" srcOrd="1" destOrd="0" presId="urn:microsoft.com/office/officeart/2005/8/layout/orgChart1"/>
    <dgm:cxn modelId="{57DEF039-EAEC-42A9-96B1-3DA66D415FCD}" type="presParOf" srcId="{1BF0810A-C37F-4C9F-B667-C6AE64D1094C}" destId="{1405BB41-410F-44FE-B2C0-657D7600AD5D}" srcOrd="2" destOrd="0" presId="urn:microsoft.com/office/officeart/2005/8/layout/orgChart1"/>
    <dgm:cxn modelId="{82956A23-D0E6-4637-9135-E0E65A7C27DD}" type="presParOf" srcId="{18751663-D2FE-454F-87BF-4F48142432C8}" destId="{39DF734D-32D1-4E23-A0C7-B2CD8665F971}" srcOrd="6" destOrd="0" presId="urn:microsoft.com/office/officeart/2005/8/layout/orgChart1"/>
    <dgm:cxn modelId="{0548CD70-094D-4F62-A4B6-1B040680F411}" type="presParOf" srcId="{18751663-D2FE-454F-87BF-4F48142432C8}" destId="{92E54B09-E158-4ADE-9989-AB8A253BAA37}" srcOrd="7" destOrd="0" presId="urn:microsoft.com/office/officeart/2005/8/layout/orgChart1"/>
    <dgm:cxn modelId="{EDEE55C8-7B0F-4C79-8328-F01A763A6E9D}" type="presParOf" srcId="{92E54B09-E158-4ADE-9989-AB8A253BAA37}" destId="{5F33910A-DABF-49DD-8A3E-6208122C3C45}" srcOrd="0" destOrd="0" presId="urn:microsoft.com/office/officeart/2005/8/layout/orgChart1"/>
    <dgm:cxn modelId="{0E163B5C-4DC0-4905-AB8A-7D55A13970B1}" type="presParOf" srcId="{5F33910A-DABF-49DD-8A3E-6208122C3C45}" destId="{E51B0418-39DB-4951-831D-A2C25083B976}" srcOrd="0" destOrd="0" presId="urn:microsoft.com/office/officeart/2005/8/layout/orgChart1"/>
    <dgm:cxn modelId="{C6E9743B-98A0-436E-9781-D42C6A496585}" type="presParOf" srcId="{5F33910A-DABF-49DD-8A3E-6208122C3C45}" destId="{551600F6-6263-4F20-A124-BA336DCF44C3}" srcOrd="1" destOrd="0" presId="urn:microsoft.com/office/officeart/2005/8/layout/orgChart1"/>
    <dgm:cxn modelId="{57BC3582-FDAC-47F9-AB1B-4C3676D26E97}" type="presParOf" srcId="{92E54B09-E158-4ADE-9989-AB8A253BAA37}" destId="{A3C6EED4-B13E-4EE1-BAEE-8717F37EBA6D}" srcOrd="1" destOrd="0" presId="urn:microsoft.com/office/officeart/2005/8/layout/orgChart1"/>
    <dgm:cxn modelId="{93FF1CE8-CBC8-44F9-A8CF-13DD2BBA39E3}" type="presParOf" srcId="{92E54B09-E158-4ADE-9989-AB8A253BAA37}" destId="{DA516A69-DF60-4FBD-B52A-2E5EE9A7E311}" srcOrd="2" destOrd="0" presId="urn:microsoft.com/office/officeart/2005/8/layout/orgChart1"/>
    <dgm:cxn modelId="{B0C322D7-0621-45B0-9AF5-0FAA4E01F94C}" type="presParOf" srcId="{18751663-D2FE-454F-87BF-4F48142432C8}" destId="{CACA6E20-72A2-4A6C-9774-9D43FAD82AB4}" srcOrd="8" destOrd="0" presId="urn:microsoft.com/office/officeart/2005/8/layout/orgChart1"/>
    <dgm:cxn modelId="{97C7446B-2C9B-4A78-9A8F-6E1A9693854B}" type="presParOf" srcId="{18751663-D2FE-454F-87BF-4F48142432C8}" destId="{4E8427B4-E2EF-4724-93A5-F6141D0BE139}" srcOrd="9" destOrd="0" presId="urn:microsoft.com/office/officeart/2005/8/layout/orgChart1"/>
    <dgm:cxn modelId="{DC15AFDF-96E9-4E4D-9EDF-F2E72311C2A8}" type="presParOf" srcId="{4E8427B4-E2EF-4724-93A5-F6141D0BE139}" destId="{AD982467-7EB8-4787-9350-7B2506393167}" srcOrd="0" destOrd="0" presId="urn:microsoft.com/office/officeart/2005/8/layout/orgChart1"/>
    <dgm:cxn modelId="{79A611CE-A0C6-4E90-A6FD-C5392CBB3ED3}" type="presParOf" srcId="{AD982467-7EB8-4787-9350-7B2506393167}" destId="{214870C6-6C80-4481-9C48-49D5B3D6AF1A}" srcOrd="0" destOrd="0" presId="urn:microsoft.com/office/officeart/2005/8/layout/orgChart1"/>
    <dgm:cxn modelId="{0CFBBB69-1093-4861-9987-08CAABA3072D}" type="presParOf" srcId="{AD982467-7EB8-4787-9350-7B2506393167}" destId="{5B3B0D7F-0A60-4C5F-9D5E-C9C36089C273}" srcOrd="1" destOrd="0" presId="urn:microsoft.com/office/officeart/2005/8/layout/orgChart1"/>
    <dgm:cxn modelId="{2BD3D336-A878-43E6-A262-A58D49FCDBBF}" type="presParOf" srcId="{4E8427B4-E2EF-4724-93A5-F6141D0BE139}" destId="{8B798A37-0EE5-4BDB-8DAA-798C3FFCF54C}" srcOrd="1" destOrd="0" presId="urn:microsoft.com/office/officeart/2005/8/layout/orgChart1"/>
    <dgm:cxn modelId="{1934A50F-E85E-4255-9380-9223560346B0}" type="presParOf" srcId="{4E8427B4-E2EF-4724-93A5-F6141D0BE139}" destId="{C39BFF19-079E-4B5B-A92A-058EE45609BA}" srcOrd="2" destOrd="0" presId="urn:microsoft.com/office/officeart/2005/8/layout/orgChart1"/>
    <dgm:cxn modelId="{4258661E-3CAC-4B17-ADAE-3E70EE55593F}" type="presParOf" srcId="{E0B37369-DBC9-4F51-A72C-CB9423663BF2}" destId="{AB01B422-5364-44F9-864F-FAB99199A64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68D20F-2BBC-402C-BB29-CFB7FDD0EBE4}" type="doc">
      <dgm:prSet loTypeId="urn:microsoft.com/office/officeart/2005/8/layout/process5" loCatId="process" qsTypeId="urn:microsoft.com/office/officeart/2005/8/quickstyle/simple2" qsCatId="simple" csTypeId="urn:microsoft.com/office/officeart/2005/8/colors/accent0_2" csCatId="mainScheme" phldr="1"/>
      <dgm:spPr/>
      <dgm:t>
        <a:bodyPr/>
        <a:lstStyle/>
        <a:p>
          <a:endParaRPr lang="en-US"/>
        </a:p>
      </dgm:t>
    </dgm:pt>
    <dgm:pt modelId="{3AEC360E-36DF-4BF8-914C-1791F64C3379}">
      <dgm:prSet phldrT="[Text]"/>
      <dgm:spPr/>
      <dgm:t>
        <a:bodyPr/>
        <a:lstStyle/>
        <a:p>
          <a:r>
            <a:rPr lang="en-US" dirty="0">
              <a:solidFill>
                <a:schemeClr val="tx1">
                  <a:lumMod val="85000"/>
                  <a:lumOff val="15000"/>
                </a:schemeClr>
              </a:solidFill>
            </a:rPr>
            <a:t>LED on one side with sensor on the other side</a:t>
          </a:r>
        </a:p>
      </dgm:t>
    </dgm:pt>
    <dgm:pt modelId="{EB46E296-4438-4067-9757-DE7AADAD221D}" type="parTrans" cxnId="{42FDACB9-D3AB-467B-94BF-1B85FF6F8AC6}">
      <dgm:prSet/>
      <dgm:spPr/>
      <dgm:t>
        <a:bodyPr/>
        <a:lstStyle/>
        <a:p>
          <a:endParaRPr lang="en-US"/>
        </a:p>
      </dgm:t>
    </dgm:pt>
    <dgm:pt modelId="{0EA99F59-DACE-4721-9EFA-22132A01F8B0}" type="sibTrans" cxnId="{42FDACB9-D3AB-467B-94BF-1B85FF6F8AC6}">
      <dgm:prSet/>
      <dgm:spPr/>
      <dgm:t>
        <a:bodyPr/>
        <a:lstStyle/>
        <a:p>
          <a:endParaRPr lang="en-US"/>
        </a:p>
      </dgm:t>
    </dgm:pt>
    <dgm:pt modelId="{49FC8D7C-0BBB-41AE-B11E-5F79A2946422}">
      <dgm:prSet phldrT="[Text]"/>
      <dgm:spPr/>
      <dgm:t>
        <a:bodyPr/>
        <a:lstStyle/>
        <a:p>
          <a:r>
            <a:rPr lang="en-US" dirty="0">
              <a:solidFill>
                <a:schemeClr val="tx1">
                  <a:lumMod val="85000"/>
                  <a:lumOff val="15000"/>
                </a:schemeClr>
              </a:solidFill>
            </a:rPr>
            <a:t>Force resistor on the bottom of the cup</a:t>
          </a:r>
        </a:p>
      </dgm:t>
    </dgm:pt>
    <dgm:pt modelId="{0865A80E-F774-4C81-992A-403D3966D349}" type="parTrans" cxnId="{B63EEE6C-A05E-4D7F-ADDB-DBC448FE2B62}">
      <dgm:prSet/>
      <dgm:spPr/>
      <dgm:t>
        <a:bodyPr/>
        <a:lstStyle/>
        <a:p>
          <a:endParaRPr lang="en-US"/>
        </a:p>
      </dgm:t>
    </dgm:pt>
    <dgm:pt modelId="{CC4C7CCF-543D-486B-A233-2A55467BC811}" type="sibTrans" cxnId="{B63EEE6C-A05E-4D7F-ADDB-DBC448FE2B62}">
      <dgm:prSet/>
      <dgm:spPr/>
      <dgm:t>
        <a:bodyPr/>
        <a:lstStyle/>
        <a:p>
          <a:endParaRPr lang="en-US"/>
        </a:p>
      </dgm:t>
    </dgm:pt>
    <dgm:pt modelId="{1CDF9FE9-EE51-4D86-A2F1-AE874B3D4862}">
      <dgm:prSet phldrT="[Text]"/>
      <dgm:spPr/>
      <dgm:t>
        <a:bodyPr/>
        <a:lstStyle/>
        <a:p>
          <a:r>
            <a:rPr lang="en-US" dirty="0">
              <a:solidFill>
                <a:schemeClr val="tx1">
                  <a:lumMod val="85000"/>
                  <a:lumOff val="15000"/>
                </a:schemeClr>
              </a:solidFill>
            </a:rPr>
            <a:t>Wireless device in the base</a:t>
          </a:r>
        </a:p>
      </dgm:t>
    </dgm:pt>
    <dgm:pt modelId="{7535B32F-12F2-4BE7-921C-BC7E8DE642EE}" type="parTrans" cxnId="{72785AF0-3019-42D7-A757-9D957B4C2BA4}">
      <dgm:prSet/>
      <dgm:spPr/>
      <dgm:t>
        <a:bodyPr/>
        <a:lstStyle/>
        <a:p>
          <a:endParaRPr lang="en-US"/>
        </a:p>
      </dgm:t>
    </dgm:pt>
    <dgm:pt modelId="{B8DC8003-5FC2-46C2-A934-1C01E753C40A}" type="sibTrans" cxnId="{72785AF0-3019-42D7-A757-9D957B4C2BA4}">
      <dgm:prSet/>
      <dgm:spPr/>
      <dgm:t>
        <a:bodyPr/>
        <a:lstStyle/>
        <a:p>
          <a:endParaRPr lang="en-US"/>
        </a:p>
      </dgm:t>
    </dgm:pt>
    <dgm:pt modelId="{7A833578-B1B5-49C9-9308-DBA648795577}">
      <dgm:prSet phldrT="[Text]"/>
      <dgm:spPr/>
      <dgm:t>
        <a:bodyPr/>
        <a:lstStyle/>
        <a:p>
          <a:r>
            <a:rPr lang="en-US" dirty="0">
              <a:solidFill>
                <a:schemeClr val="tx1">
                  <a:lumMod val="85000"/>
                  <a:lumOff val="15000"/>
                </a:schemeClr>
              </a:solidFill>
            </a:rPr>
            <a:t>App in mobile device</a:t>
          </a:r>
        </a:p>
      </dgm:t>
    </dgm:pt>
    <dgm:pt modelId="{F6242407-50B2-49CE-8F99-2A2EFB1D6F79}" type="parTrans" cxnId="{C5146F3C-F65F-4CF7-96AB-5D947B65E0E2}">
      <dgm:prSet/>
      <dgm:spPr/>
      <dgm:t>
        <a:bodyPr/>
        <a:lstStyle/>
        <a:p>
          <a:endParaRPr lang="en-US"/>
        </a:p>
      </dgm:t>
    </dgm:pt>
    <dgm:pt modelId="{B58745C2-F971-42FD-A12E-4D90CA0FBA29}" type="sibTrans" cxnId="{C5146F3C-F65F-4CF7-96AB-5D947B65E0E2}">
      <dgm:prSet/>
      <dgm:spPr/>
      <dgm:t>
        <a:bodyPr/>
        <a:lstStyle/>
        <a:p>
          <a:endParaRPr lang="en-US"/>
        </a:p>
      </dgm:t>
    </dgm:pt>
    <dgm:pt modelId="{EB7E54D6-F37E-44BC-AD2E-DDF194DB12E3}" type="pres">
      <dgm:prSet presAssocID="{D268D20F-2BBC-402C-BB29-CFB7FDD0EBE4}" presName="diagram" presStyleCnt="0">
        <dgm:presLayoutVars>
          <dgm:dir/>
          <dgm:resizeHandles val="exact"/>
        </dgm:presLayoutVars>
      </dgm:prSet>
      <dgm:spPr/>
    </dgm:pt>
    <dgm:pt modelId="{7D7114BC-D8F8-481A-838F-23ECAE029D63}" type="pres">
      <dgm:prSet presAssocID="{3AEC360E-36DF-4BF8-914C-1791F64C3379}" presName="node" presStyleLbl="node1" presStyleIdx="0" presStyleCnt="4">
        <dgm:presLayoutVars>
          <dgm:bulletEnabled val="1"/>
        </dgm:presLayoutVars>
      </dgm:prSet>
      <dgm:spPr/>
    </dgm:pt>
    <dgm:pt modelId="{D208F705-80EB-4497-AFE0-C725CFAEC3CB}" type="pres">
      <dgm:prSet presAssocID="{0EA99F59-DACE-4721-9EFA-22132A01F8B0}" presName="sibTrans" presStyleLbl="sibTrans2D1" presStyleIdx="0" presStyleCnt="3"/>
      <dgm:spPr/>
    </dgm:pt>
    <dgm:pt modelId="{992BC674-7582-49D5-8726-106E8611F4B8}" type="pres">
      <dgm:prSet presAssocID="{0EA99F59-DACE-4721-9EFA-22132A01F8B0}" presName="connectorText" presStyleLbl="sibTrans2D1" presStyleIdx="0" presStyleCnt="3"/>
      <dgm:spPr/>
    </dgm:pt>
    <dgm:pt modelId="{E15CEE76-9B27-467C-854D-FCA7F27F34D6}" type="pres">
      <dgm:prSet presAssocID="{49FC8D7C-0BBB-41AE-B11E-5F79A2946422}" presName="node" presStyleLbl="node1" presStyleIdx="1" presStyleCnt="4">
        <dgm:presLayoutVars>
          <dgm:bulletEnabled val="1"/>
        </dgm:presLayoutVars>
      </dgm:prSet>
      <dgm:spPr/>
    </dgm:pt>
    <dgm:pt modelId="{EF6B4FAB-3D04-4158-95EF-227DF6340CF4}" type="pres">
      <dgm:prSet presAssocID="{CC4C7CCF-543D-486B-A233-2A55467BC811}" presName="sibTrans" presStyleLbl="sibTrans2D1" presStyleIdx="1" presStyleCnt="3"/>
      <dgm:spPr/>
    </dgm:pt>
    <dgm:pt modelId="{223EC677-8A0A-436D-9319-566485052487}" type="pres">
      <dgm:prSet presAssocID="{CC4C7CCF-543D-486B-A233-2A55467BC811}" presName="connectorText" presStyleLbl="sibTrans2D1" presStyleIdx="1" presStyleCnt="3"/>
      <dgm:spPr/>
    </dgm:pt>
    <dgm:pt modelId="{8445D2E6-9835-422A-A02F-D46600D134B1}" type="pres">
      <dgm:prSet presAssocID="{1CDF9FE9-EE51-4D86-A2F1-AE874B3D4862}" presName="node" presStyleLbl="node1" presStyleIdx="2" presStyleCnt="4">
        <dgm:presLayoutVars>
          <dgm:bulletEnabled val="1"/>
        </dgm:presLayoutVars>
      </dgm:prSet>
      <dgm:spPr/>
    </dgm:pt>
    <dgm:pt modelId="{6D954FA5-937D-405E-853E-34A2122DED98}" type="pres">
      <dgm:prSet presAssocID="{B8DC8003-5FC2-46C2-A934-1C01E753C40A}" presName="sibTrans" presStyleLbl="sibTrans2D1" presStyleIdx="2" presStyleCnt="3"/>
      <dgm:spPr/>
    </dgm:pt>
    <dgm:pt modelId="{1C792A2E-825C-43C6-BF44-A7677E113B91}" type="pres">
      <dgm:prSet presAssocID="{B8DC8003-5FC2-46C2-A934-1C01E753C40A}" presName="connectorText" presStyleLbl="sibTrans2D1" presStyleIdx="2" presStyleCnt="3"/>
      <dgm:spPr/>
    </dgm:pt>
    <dgm:pt modelId="{A2DCBD0E-EF46-476A-B97C-ABD65BDBB709}" type="pres">
      <dgm:prSet presAssocID="{7A833578-B1B5-49C9-9308-DBA648795577}" presName="node" presStyleLbl="node1" presStyleIdx="3" presStyleCnt="4">
        <dgm:presLayoutVars>
          <dgm:bulletEnabled val="1"/>
        </dgm:presLayoutVars>
      </dgm:prSet>
      <dgm:spPr/>
    </dgm:pt>
  </dgm:ptLst>
  <dgm:cxnLst>
    <dgm:cxn modelId="{7D866205-7D37-4FCF-A5F6-59D219B84C06}" type="presOf" srcId="{3AEC360E-36DF-4BF8-914C-1791F64C3379}" destId="{7D7114BC-D8F8-481A-838F-23ECAE029D63}" srcOrd="0" destOrd="0" presId="urn:microsoft.com/office/officeart/2005/8/layout/process5"/>
    <dgm:cxn modelId="{018B6519-8522-4ACB-BC06-E137A2F185C0}" type="presOf" srcId="{1CDF9FE9-EE51-4D86-A2F1-AE874B3D4862}" destId="{8445D2E6-9835-422A-A02F-D46600D134B1}" srcOrd="0" destOrd="0" presId="urn:microsoft.com/office/officeart/2005/8/layout/process5"/>
    <dgm:cxn modelId="{395C2D28-9EF1-46B5-B40A-A4EB49ADF6DD}" type="presOf" srcId="{B8DC8003-5FC2-46C2-A934-1C01E753C40A}" destId="{6D954FA5-937D-405E-853E-34A2122DED98}" srcOrd="0" destOrd="0" presId="urn:microsoft.com/office/officeart/2005/8/layout/process5"/>
    <dgm:cxn modelId="{C5146F3C-F65F-4CF7-96AB-5D947B65E0E2}" srcId="{D268D20F-2BBC-402C-BB29-CFB7FDD0EBE4}" destId="{7A833578-B1B5-49C9-9308-DBA648795577}" srcOrd="3" destOrd="0" parTransId="{F6242407-50B2-49CE-8F99-2A2EFB1D6F79}" sibTransId="{B58745C2-F971-42FD-A12E-4D90CA0FBA29}"/>
    <dgm:cxn modelId="{D6097D6B-3E66-47C1-8E69-1AB2258334D6}" type="presOf" srcId="{B8DC8003-5FC2-46C2-A934-1C01E753C40A}" destId="{1C792A2E-825C-43C6-BF44-A7677E113B91}" srcOrd="1" destOrd="0" presId="urn:microsoft.com/office/officeart/2005/8/layout/process5"/>
    <dgm:cxn modelId="{B63EEE6C-A05E-4D7F-ADDB-DBC448FE2B62}" srcId="{D268D20F-2BBC-402C-BB29-CFB7FDD0EBE4}" destId="{49FC8D7C-0BBB-41AE-B11E-5F79A2946422}" srcOrd="1" destOrd="0" parTransId="{0865A80E-F774-4C81-992A-403D3966D349}" sibTransId="{CC4C7CCF-543D-486B-A233-2A55467BC811}"/>
    <dgm:cxn modelId="{BABF2355-910C-4FB3-BF27-0E0F41A5CF1C}" type="presOf" srcId="{0EA99F59-DACE-4721-9EFA-22132A01F8B0}" destId="{D208F705-80EB-4497-AFE0-C725CFAEC3CB}" srcOrd="0" destOrd="0" presId="urn:microsoft.com/office/officeart/2005/8/layout/process5"/>
    <dgm:cxn modelId="{B2C0415A-78D6-42E2-99C4-6DD4EB8CE1CB}" type="presOf" srcId="{0EA99F59-DACE-4721-9EFA-22132A01F8B0}" destId="{992BC674-7582-49D5-8726-106E8611F4B8}" srcOrd="1" destOrd="0" presId="urn:microsoft.com/office/officeart/2005/8/layout/process5"/>
    <dgm:cxn modelId="{589B3581-ABEF-4B40-94B1-E3BD41D60549}" type="presOf" srcId="{CC4C7CCF-543D-486B-A233-2A55467BC811}" destId="{EF6B4FAB-3D04-4158-95EF-227DF6340CF4}" srcOrd="0" destOrd="0" presId="urn:microsoft.com/office/officeart/2005/8/layout/process5"/>
    <dgm:cxn modelId="{8F9BBB92-004F-4D45-A56B-D8C852C349D8}" type="presOf" srcId="{7A833578-B1B5-49C9-9308-DBA648795577}" destId="{A2DCBD0E-EF46-476A-B97C-ABD65BDBB709}" srcOrd="0" destOrd="0" presId="urn:microsoft.com/office/officeart/2005/8/layout/process5"/>
    <dgm:cxn modelId="{42FDACB9-D3AB-467B-94BF-1B85FF6F8AC6}" srcId="{D268D20F-2BBC-402C-BB29-CFB7FDD0EBE4}" destId="{3AEC360E-36DF-4BF8-914C-1791F64C3379}" srcOrd="0" destOrd="0" parTransId="{EB46E296-4438-4067-9757-DE7AADAD221D}" sibTransId="{0EA99F59-DACE-4721-9EFA-22132A01F8B0}"/>
    <dgm:cxn modelId="{CC2899BB-6EEB-47D3-8D69-A2BA7640842B}" type="presOf" srcId="{49FC8D7C-0BBB-41AE-B11E-5F79A2946422}" destId="{E15CEE76-9B27-467C-854D-FCA7F27F34D6}" srcOrd="0" destOrd="0" presId="urn:microsoft.com/office/officeart/2005/8/layout/process5"/>
    <dgm:cxn modelId="{72785AF0-3019-42D7-A757-9D957B4C2BA4}" srcId="{D268D20F-2BBC-402C-BB29-CFB7FDD0EBE4}" destId="{1CDF9FE9-EE51-4D86-A2F1-AE874B3D4862}" srcOrd="2" destOrd="0" parTransId="{7535B32F-12F2-4BE7-921C-BC7E8DE642EE}" sibTransId="{B8DC8003-5FC2-46C2-A934-1C01E753C40A}"/>
    <dgm:cxn modelId="{B13FFEF4-EDCA-41E1-9E97-EA5758FD74D7}" type="presOf" srcId="{D268D20F-2BBC-402C-BB29-CFB7FDD0EBE4}" destId="{EB7E54D6-F37E-44BC-AD2E-DDF194DB12E3}" srcOrd="0" destOrd="0" presId="urn:microsoft.com/office/officeart/2005/8/layout/process5"/>
    <dgm:cxn modelId="{8C2989F6-4563-4506-98D0-BF799D7DE7A1}" type="presOf" srcId="{CC4C7CCF-543D-486B-A233-2A55467BC811}" destId="{223EC677-8A0A-436D-9319-566485052487}" srcOrd="1" destOrd="0" presId="urn:microsoft.com/office/officeart/2005/8/layout/process5"/>
    <dgm:cxn modelId="{B58128A8-D683-4722-8377-0A7FA40DF60A}" type="presParOf" srcId="{EB7E54D6-F37E-44BC-AD2E-DDF194DB12E3}" destId="{7D7114BC-D8F8-481A-838F-23ECAE029D63}" srcOrd="0" destOrd="0" presId="urn:microsoft.com/office/officeart/2005/8/layout/process5"/>
    <dgm:cxn modelId="{CE070A82-FAF0-44DE-AED8-4CD1B937B6F2}" type="presParOf" srcId="{EB7E54D6-F37E-44BC-AD2E-DDF194DB12E3}" destId="{D208F705-80EB-4497-AFE0-C725CFAEC3CB}" srcOrd="1" destOrd="0" presId="urn:microsoft.com/office/officeart/2005/8/layout/process5"/>
    <dgm:cxn modelId="{D21AFAE3-A528-40B7-9315-00D0AE16D69B}" type="presParOf" srcId="{D208F705-80EB-4497-AFE0-C725CFAEC3CB}" destId="{992BC674-7582-49D5-8726-106E8611F4B8}" srcOrd="0" destOrd="0" presId="urn:microsoft.com/office/officeart/2005/8/layout/process5"/>
    <dgm:cxn modelId="{8A1970F8-0D52-4A52-B922-63902747B9D8}" type="presParOf" srcId="{EB7E54D6-F37E-44BC-AD2E-DDF194DB12E3}" destId="{E15CEE76-9B27-467C-854D-FCA7F27F34D6}" srcOrd="2" destOrd="0" presId="urn:microsoft.com/office/officeart/2005/8/layout/process5"/>
    <dgm:cxn modelId="{1DA903D6-80F8-4F09-8BF2-963608AD7B93}" type="presParOf" srcId="{EB7E54D6-F37E-44BC-AD2E-DDF194DB12E3}" destId="{EF6B4FAB-3D04-4158-95EF-227DF6340CF4}" srcOrd="3" destOrd="0" presId="urn:microsoft.com/office/officeart/2005/8/layout/process5"/>
    <dgm:cxn modelId="{C9321F6A-0461-45A2-8649-C2E209F3DA83}" type="presParOf" srcId="{EF6B4FAB-3D04-4158-95EF-227DF6340CF4}" destId="{223EC677-8A0A-436D-9319-566485052487}" srcOrd="0" destOrd="0" presId="urn:microsoft.com/office/officeart/2005/8/layout/process5"/>
    <dgm:cxn modelId="{B13C4C04-4EC6-4CDA-892B-917607F3A86E}" type="presParOf" srcId="{EB7E54D6-F37E-44BC-AD2E-DDF194DB12E3}" destId="{8445D2E6-9835-422A-A02F-D46600D134B1}" srcOrd="4" destOrd="0" presId="urn:microsoft.com/office/officeart/2005/8/layout/process5"/>
    <dgm:cxn modelId="{C6948147-A66E-4168-A5B1-AEBC07C5FF81}" type="presParOf" srcId="{EB7E54D6-F37E-44BC-AD2E-DDF194DB12E3}" destId="{6D954FA5-937D-405E-853E-34A2122DED98}" srcOrd="5" destOrd="0" presId="urn:microsoft.com/office/officeart/2005/8/layout/process5"/>
    <dgm:cxn modelId="{D46129A7-A59D-4825-BBDD-AD030F0C6429}" type="presParOf" srcId="{6D954FA5-937D-405E-853E-34A2122DED98}" destId="{1C792A2E-825C-43C6-BF44-A7677E113B91}" srcOrd="0" destOrd="0" presId="urn:microsoft.com/office/officeart/2005/8/layout/process5"/>
    <dgm:cxn modelId="{B0693DBC-CB8C-46A8-B1B3-5585D250C817}" type="presParOf" srcId="{EB7E54D6-F37E-44BC-AD2E-DDF194DB12E3}" destId="{A2DCBD0E-EF46-476A-B97C-ABD65BDBB709}" srcOrd="6"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23CA9B-EBB3-4E2B-9567-9C78AD359B6F}" type="doc">
      <dgm:prSet loTypeId="urn:microsoft.com/office/officeart/2005/8/layout/orgChart1" loCatId="hierarchy" qsTypeId="urn:microsoft.com/office/officeart/2005/8/quickstyle/simple1" qsCatId="simple" csTypeId="urn:microsoft.com/office/officeart/2005/8/colors/accent0_2" csCatId="mainScheme" phldr="1"/>
      <dgm:spPr/>
      <dgm:t>
        <a:bodyPr/>
        <a:lstStyle/>
        <a:p>
          <a:endParaRPr lang="en-US"/>
        </a:p>
      </dgm:t>
    </dgm:pt>
    <dgm:pt modelId="{DB389879-F217-4888-86AB-F44ED5804C12}">
      <dgm:prSet phldrT="[Text]" custT="1"/>
      <dgm:spPr/>
      <dgm:t>
        <a:bodyPr/>
        <a:lstStyle/>
        <a:p>
          <a:r>
            <a:rPr lang="en-US" sz="1400" dirty="0">
              <a:solidFill>
                <a:schemeClr val="tx1"/>
              </a:solidFill>
            </a:rPr>
            <a:t>Components</a:t>
          </a:r>
        </a:p>
      </dgm:t>
    </dgm:pt>
    <dgm:pt modelId="{8A030753-CAC7-474C-9297-7932B06BBE03}" type="parTrans" cxnId="{C54391FC-EB68-4745-AE36-373FB3AE13A7}">
      <dgm:prSet/>
      <dgm:spPr/>
      <dgm:t>
        <a:bodyPr/>
        <a:lstStyle/>
        <a:p>
          <a:endParaRPr lang="en-US"/>
        </a:p>
      </dgm:t>
    </dgm:pt>
    <dgm:pt modelId="{C938B90B-0AA7-4634-AC58-359819FCF9AB}" type="sibTrans" cxnId="{C54391FC-EB68-4745-AE36-373FB3AE13A7}">
      <dgm:prSet/>
      <dgm:spPr/>
      <dgm:t>
        <a:bodyPr/>
        <a:lstStyle/>
        <a:p>
          <a:endParaRPr lang="en-US"/>
        </a:p>
      </dgm:t>
    </dgm:pt>
    <dgm:pt modelId="{A0F91663-7B4F-43DA-9BB1-09A4A3F47BC1}">
      <dgm:prSet phldrT="[Text]" custT="1"/>
      <dgm:spPr/>
      <dgm:t>
        <a:bodyPr/>
        <a:lstStyle/>
        <a:p>
          <a:r>
            <a:rPr lang="en-US" sz="1400" b="0" dirty="0">
              <a:solidFill>
                <a:schemeClr val="tx1"/>
              </a:solidFill>
            </a:rPr>
            <a:t>Acceleration sensor</a:t>
          </a:r>
        </a:p>
      </dgm:t>
    </dgm:pt>
    <dgm:pt modelId="{719C77D7-5C59-4ADE-AD97-FF32FB64C450}" type="parTrans" cxnId="{76135C4C-6EA9-4ED5-AE45-334CCF20BF5B}">
      <dgm:prSet/>
      <dgm:spPr/>
      <dgm:t>
        <a:bodyPr/>
        <a:lstStyle/>
        <a:p>
          <a:endParaRPr lang="en-US"/>
        </a:p>
      </dgm:t>
    </dgm:pt>
    <dgm:pt modelId="{5D06E3A9-BF3E-46AF-83C8-A8819E82EDDF}" type="sibTrans" cxnId="{76135C4C-6EA9-4ED5-AE45-334CCF20BF5B}">
      <dgm:prSet/>
      <dgm:spPr/>
      <dgm:t>
        <a:bodyPr/>
        <a:lstStyle/>
        <a:p>
          <a:endParaRPr lang="en-US"/>
        </a:p>
      </dgm:t>
    </dgm:pt>
    <dgm:pt modelId="{A08A4185-7E18-4CEF-A3EA-C6A5DEFF1039}">
      <dgm:prSet phldrT="[Text]" custT="1"/>
      <dgm:spPr/>
      <dgm:t>
        <a:bodyPr/>
        <a:lstStyle/>
        <a:p>
          <a:r>
            <a:rPr lang="en-US" sz="1200" b="0" dirty="0">
              <a:solidFill>
                <a:schemeClr val="tx1"/>
              </a:solidFill>
            </a:rPr>
            <a:t>Microcontroller</a:t>
          </a:r>
        </a:p>
      </dgm:t>
    </dgm:pt>
    <dgm:pt modelId="{845A661D-E7A1-4A06-868F-FF7E24FA14A6}" type="parTrans" cxnId="{E606125D-DC59-40AB-A327-E12CCC42A8C1}">
      <dgm:prSet/>
      <dgm:spPr/>
      <dgm:t>
        <a:bodyPr/>
        <a:lstStyle/>
        <a:p>
          <a:endParaRPr lang="en-US"/>
        </a:p>
      </dgm:t>
    </dgm:pt>
    <dgm:pt modelId="{533BC415-E423-4576-9286-3CF66DA02361}" type="sibTrans" cxnId="{E606125D-DC59-40AB-A327-E12CCC42A8C1}">
      <dgm:prSet/>
      <dgm:spPr/>
      <dgm:t>
        <a:bodyPr/>
        <a:lstStyle/>
        <a:p>
          <a:endParaRPr lang="en-US"/>
        </a:p>
      </dgm:t>
    </dgm:pt>
    <dgm:pt modelId="{F40D2A51-6937-4C17-B364-5FEC03B0265D}">
      <dgm:prSet phldrT="[Text]" custT="1"/>
      <dgm:spPr/>
      <dgm:t>
        <a:bodyPr/>
        <a:lstStyle/>
        <a:p>
          <a:r>
            <a:rPr lang="en-US" sz="1400" dirty="0">
              <a:solidFill>
                <a:schemeClr val="tx1"/>
              </a:solidFill>
            </a:rPr>
            <a:t>Infrared diode</a:t>
          </a:r>
        </a:p>
      </dgm:t>
    </dgm:pt>
    <dgm:pt modelId="{0815230E-BD20-41A7-9E2E-81CA7F13F50B}" type="parTrans" cxnId="{A960C9C4-832A-45B1-8346-0BDF7E55DBC0}">
      <dgm:prSet/>
      <dgm:spPr/>
      <dgm:t>
        <a:bodyPr/>
        <a:lstStyle/>
        <a:p>
          <a:endParaRPr lang="en-US"/>
        </a:p>
      </dgm:t>
    </dgm:pt>
    <dgm:pt modelId="{D8D75AC8-02B8-4CCA-ADEB-F81817C89929}" type="sibTrans" cxnId="{A960C9C4-832A-45B1-8346-0BDF7E55DBC0}">
      <dgm:prSet/>
      <dgm:spPr/>
      <dgm:t>
        <a:bodyPr/>
        <a:lstStyle/>
        <a:p>
          <a:endParaRPr lang="en-US"/>
        </a:p>
      </dgm:t>
    </dgm:pt>
    <dgm:pt modelId="{DF10A53D-DFE4-48C9-8121-48228C2240BD}">
      <dgm:prSet phldrT="[Text]" custT="1"/>
      <dgm:spPr/>
      <dgm:t>
        <a:bodyPr/>
        <a:lstStyle/>
        <a:p>
          <a:r>
            <a:rPr lang="en-US" sz="1400" dirty="0">
              <a:solidFill>
                <a:schemeClr val="tx1"/>
              </a:solidFill>
            </a:rPr>
            <a:t>Lithium Battery</a:t>
          </a:r>
        </a:p>
      </dgm:t>
    </dgm:pt>
    <dgm:pt modelId="{4FA2AE2C-8262-4898-B0C4-6DC24658A70E}" type="parTrans" cxnId="{17420B44-1D40-422A-A654-96E909762797}">
      <dgm:prSet/>
      <dgm:spPr/>
      <dgm:t>
        <a:bodyPr/>
        <a:lstStyle/>
        <a:p>
          <a:endParaRPr lang="en-US"/>
        </a:p>
      </dgm:t>
    </dgm:pt>
    <dgm:pt modelId="{3AAF1A74-FD12-4873-AD6F-46E164F297F9}" type="sibTrans" cxnId="{17420B44-1D40-422A-A654-96E909762797}">
      <dgm:prSet/>
      <dgm:spPr/>
      <dgm:t>
        <a:bodyPr/>
        <a:lstStyle/>
        <a:p>
          <a:endParaRPr lang="en-US"/>
        </a:p>
      </dgm:t>
    </dgm:pt>
    <dgm:pt modelId="{DE222775-B809-4CE4-81A0-03DD63DB5A6F}">
      <dgm:prSet phldrT="[Text]" custT="1"/>
      <dgm:spPr/>
      <dgm:t>
        <a:bodyPr/>
        <a:lstStyle/>
        <a:p>
          <a:r>
            <a:rPr lang="en-US" sz="1200" dirty="0">
              <a:solidFill>
                <a:schemeClr val="tx1"/>
              </a:solidFill>
            </a:rPr>
            <a:t>Semiconductor chip</a:t>
          </a:r>
        </a:p>
      </dgm:t>
    </dgm:pt>
    <dgm:pt modelId="{8216C9AF-8402-4453-B6E1-7DA30C6AEE51}" type="parTrans" cxnId="{F7675774-FB01-44F0-9B62-70C06A26C27C}">
      <dgm:prSet/>
      <dgm:spPr/>
      <dgm:t>
        <a:bodyPr/>
        <a:lstStyle/>
        <a:p>
          <a:endParaRPr lang="en-US"/>
        </a:p>
      </dgm:t>
    </dgm:pt>
    <dgm:pt modelId="{D3DA4FA0-4A6A-47F1-9BCC-832AD6C2F01D}" type="sibTrans" cxnId="{F7675774-FB01-44F0-9B62-70C06A26C27C}">
      <dgm:prSet/>
      <dgm:spPr/>
      <dgm:t>
        <a:bodyPr/>
        <a:lstStyle/>
        <a:p>
          <a:endParaRPr lang="en-US"/>
        </a:p>
      </dgm:t>
    </dgm:pt>
    <dgm:pt modelId="{EC6F9534-1AA5-4F85-9D49-AC871E962F15}">
      <dgm:prSet phldrT="[Text]" custT="1"/>
      <dgm:spPr/>
      <dgm:t>
        <a:bodyPr/>
        <a:lstStyle/>
        <a:p>
          <a:r>
            <a:rPr lang="en-US" sz="1400" dirty="0">
              <a:solidFill>
                <a:schemeClr val="tx1"/>
              </a:solidFill>
            </a:rPr>
            <a:t>Overhead Transceiver</a:t>
          </a:r>
        </a:p>
      </dgm:t>
    </dgm:pt>
    <dgm:pt modelId="{E3FF0E1D-4EA8-425E-A2A0-8987297AA56F}" type="parTrans" cxnId="{46A7569A-4ECA-4E9A-8B47-992ED7A29E4A}">
      <dgm:prSet/>
      <dgm:spPr/>
      <dgm:t>
        <a:bodyPr/>
        <a:lstStyle/>
        <a:p>
          <a:endParaRPr lang="en-US"/>
        </a:p>
      </dgm:t>
    </dgm:pt>
    <dgm:pt modelId="{E0304A53-AE1F-44A3-94E5-015DA8AE69D1}" type="sibTrans" cxnId="{46A7569A-4ECA-4E9A-8B47-992ED7A29E4A}">
      <dgm:prSet/>
      <dgm:spPr/>
      <dgm:t>
        <a:bodyPr/>
        <a:lstStyle/>
        <a:p>
          <a:endParaRPr lang="en-US"/>
        </a:p>
      </dgm:t>
    </dgm:pt>
    <dgm:pt modelId="{5121CCE1-183F-4580-8C31-5F3D51624942}" type="pres">
      <dgm:prSet presAssocID="{7123CA9B-EBB3-4E2B-9567-9C78AD359B6F}" presName="hierChild1" presStyleCnt="0">
        <dgm:presLayoutVars>
          <dgm:orgChart val="1"/>
          <dgm:chPref val="1"/>
          <dgm:dir/>
          <dgm:animOne val="branch"/>
          <dgm:animLvl val="lvl"/>
          <dgm:resizeHandles/>
        </dgm:presLayoutVars>
      </dgm:prSet>
      <dgm:spPr/>
    </dgm:pt>
    <dgm:pt modelId="{E0B37369-DBC9-4F51-A72C-CB9423663BF2}" type="pres">
      <dgm:prSet presAssocID="{DB389879-F217-4888-86AB-F44ED5804C12}" presName="hierRoot1" presStyleCnt="0">
        <dgm:presLayoutVars>
          <dgm:hierBranch val="init"/>
        </dgm:presLayoutVars>
      </dgm:prSet>
      <dgm:spPr/>
    </dgm:pt>
    <dgm:pt modelId="{555BEDAA-7596-4950-9A21-97DD63C555FC}" type="pres">
      <dgm:prSet presAssocID="{DB389879-F217-4888-86AB-F44ED5804C12}" presName="rootComposite1" presStyleCnt="0"/>
      <dgm:spPr/>
    </dgm:pt>
    <dgm:pt modelId="{528BADFA-7856-4067-B990-120A18DD2DDC}" type="pres">
      <dgm:prSet presAssocID="{DB389879-F217-4888-86AB-F44ED5804C12}" presName="rootText1" presStyleLbl="node0" presStyleIdx="0" presStyleCnt="1" custLinFactNeighborX="-3294" custLinFactNeighborY="-6895">
        <dgm:presLayoutVars>
          <dgm:chPref val="3"/>
        </dgm:presLayoutVars>
      </dgm:prSet>
      <dgm:spPr/>
    </dgm:pt>
    <dgm:pt modelId="{CBBFA1DF-9515-489B-A2DC-434BB1DEFC33}" type="pres">
      <dgm:prSet presAssocID="{DB389879-F217-4888-86AB-F44ED5804C12}" presName="rootConnector1" presStyleLbl="node1" presStyleIdx="0" presStyleCnt="0"/>
      <dgm:spPr/>
    </dgm:pt>
    <dgm:pt modelId="{18751663-D2FE-454F-87BF-4F48142432C8}" type="pres">
      <dgm:prSet presAssocID="{DB389879-F217-4888-86AB-F44ED5804C12}" presName="hierChild2" presStyleCnt="0"/>
      <dgm:spPr/>
    </dgm:pt>
    <dgm:pt modelId="{AFE6C4D2-37FC-450F-9E96-D726FE19CB52}" type="pres">
      <dgm:prSet presAssocID="{719C77D7-5C59-4ADE-AD97-FF32FB64C450}" presName="Name37" presStyleLbl="parChTrans1D2" presStyleIdx="0" presStyleCnt="6"/>
      <dgm:spPr/>
    </dgm:pt>
    <dgm:pt modelId="{9746B30D-F145-4192-983A-60481A075338}" type="pres">
      <dgm:prSet presAssocID="{A0F91663-7B4F-43DA-9BB1-09A4A3F47BC1}" presName="hierRoot2" presStyleCnt="0">
        <dgm:presLayoutVars>
          <dgm:hierBranch val="init"/>
        </dgm:presLayoutVars>
      </dgm:prSet>
      <dgm:spPr/>
    </dgm:pt>
    <dgm:pt modelId="{5FAAD569-4E0A-443F-906D-A1438EC17CF7}" type="pres">
      <dgm:prSet presAssocID="{A0F91663-7B4F-43DA-9BB1-09A4A3F47BC1}" presName="rootComposite" presStyleCnt="0"/>
      <dgm:spPr/>
    </dgm:pt>
    <dgm:pt modelId="{FB9DB190-6619-4253-BF03-6D700D12F394}" type="pres">
      <dgm:prSet presAssocID="{A0F91663-7B4F-43DA-9BB1-09A4A3F47BC1}" presName="rootText" presStyleLbl="node2" presStyleIdx="0" presStyleCnt="6">
        <dgm:presLayoutVars>
          <dgm:chPref val="3"/>
        </dgm:presLayoutVars>
      </dgm:prSet>
      <dgm:spPr/>
    </dgm:pt>
    <dgm:pt modelId="{786F502A-2CFD-46C9-95C0-1796816F2FD6}" type="pres">
      <dgm:prSet presAssocID="{A0F91663-7B4F-43DA-9BB1-09A4A3F47BC1}" presName="rootConnector" presStyleLbl="node2" presStyleIdx="0" presStyleCnt="6"/>
      <dgm:spPr/>
    </dgm:pt>
    <dgm:pt modelId="{DBEBF946-8FF9-45F2-8EE4-64D000845F12}" type="pres">
      <dgm:prSet presAssocID="{A0F91663-7B4F-43DA-9BB1-09A4A3F47BC1}" presName="hierChild4" presStyleCnt="0"/>
      <dgm:spPr/>
    </dgm:pt>
    <dgm:pt modelId="{A563D3F0-A4C6-48F9-92B1-637C4439D714}" type="pres">
      <dgm:prSet presAssocID="{A0F91663-7B4F-43DA-9BB1-09A4A3F47BC1}" presName="hierChild5" presStyleCnt="0"/>
      <dgm:spPr/>
    </dgm:pt>
    <dgm:pt modelId="{A3D00BC0-8FB4-4AC9-AA94-65A7CB687156}" type="pres">
      <dgm:prSet presAssocID="{845A661D-E7A1-4A06-868F-FF7E24FA14A6}" presName="Name37" presStyleLbl="parChTrans1D2" presStyleIdx="1" presStyleCnt="6"/>
      <dgm:spPr/>
    </dgm:pt>
    <dgm:pt modelId="{EA94EE9D-F27E-4D36-B7F9-8D81819D53A1}" type="pres">
      <dgm:prSet presAssocID="{A08A4185-7E18-4CEF-A3EA-C6A5DEFF1039}" presName="hierRoot2" presStyleCnt="0">
        <dgm:presLayoutVars>
          <dgm:hierBranch val="init"/>
        </dgm:presLayoutVars>
      </dgm:prSet>
      <dgm:spPr/>
    </dgm:pt>
    <dgm:pt modelId="{EBABE4F7-275B-470C-BF42-1CEE767D5253}" type="pres">
      <dgm:prSet presAssocID="{A08A4185-7E18-4CEF-A3EA-C6A5DEFF1039}" presName="rootComposite" presStyleCnt="0"/>
      <dgm:spPr/>
    </dgm:pt>
    <dgm:pt modelId="{E0CB6379-124A-4D37-8DB8-59D5A2D221DD}" type="pres">
      <dgm:prSet presAssocID="{A08A4185-7E18-4CEF-A3EA-C6A5DEFF1039}" presName="rootText" presStyleLbl="node2" presStyleIdx="1" presStyleCnt="6">
        <dgm:presLayoutVars>
          <dgm:chPref val="3"/>
        </dgm:presLayoutVars>
      </dgm:prSet>
      <dgm:spPr/>
    </dgm:pt>
    <dgm:pt modelId="{BF23806B-8A8E-4CB2-B819-C21F30C5BFC4}" type="pres">
      <dgm:prSet presAssocID="{A08A4185-7E18-4CEF-A3EA-C6A5DEFF1039}" presName="rootConnector" presStyleLbl="node2" presStyleIdx="1" presStyleCnt="6"/>
      <dgm:spPr/>
    </dgm:pt>
    <dgm:pt modelId="{37DBCA6E-4352-4113-8AC4-901921917666}" type="pres">
      <dgm:prSet presAssocID="{A08A4185-7E18-4CEF-A3EA-C6A5DEFF1039}" presName="hierChild4" presStyleCnt="0"/>
      <dgm:spPr/>
    </dgm:pt>
    <dgm:pt modelId="{115EC7D8-6287-4728-974E-B83E8F53F0CC}" type="pres">
      <dgm:prSet presAssocID="{A08A4185-7E18-4CEF-A3EA-C6A5DEFF1039}" presName="hierChild5" presStyleCnt="0"/>
      <dgm:spPr/>
    </dgm:pt>
    <dgm:pt modelId="{23D279D9-F2C4-4E48-8D32-3CF0E17F61CF}" type="pres">
      <dgm:prSet presAssocID="{0815230E-BD20-41A7-9E2E-81CA7F13F50B}" presName="Name37" presStyleLbl="parChTrans1D2" presStyleIdx="2" presStyleCnt="6"/>
      <dgm:spPr/>
    </dgm:pt>
    <dgm:pt modelId="{1BF0810A-C37F-4C9F-B667-C6AE64D1094C}" type="pres">
      <dgm:prSet presAssocID="{F40D2A51-6937-4C17-B364-5FEC03B0265D}" presName="hierRoot2" presStyleCnt="0">
        <dgm:presLayoutVars>
          <dgm:hierBranch val="init"/>
        </dgm:presLayoutVars>
      </dgm:prSet>
      <dgm:spPr/>
    </dgm:pt>
    <dgm:pt modelId="{A44E4D22-2891-4F5C-813E-7C385675B350}" type="pres">
      <dgm:prSet presAssocID="{F40D2A51-6937-4C17-B364-5FEC03B0265D}" presName="rootComposite" presStyleCnt="0"/>
      <dgm:spPr/>
    </dgm:pt>
    <dgm:pt modelId="{EDCF438B-73D3-4495-BBAD-950DBA6D5826}" type="pres">
      <dgm:prSet presAssocID="{F40D2A51-6937-4C17-B364-5FEC03B0265D}" presName="rootText" presStyleLbl="node2" presStyleIdx="2" presStyleCnt="6">
        <dgm:presLayoutVars>
          <dgm:chPref val="3"/>
        </dgm:presLayoutVars>
      </dgm:prSet>
      <dgm:spPr/>
    </dgm:pt>
    <dgm:pt modelId="{360B759E-3B7B-4793-86D1-26E50DEC9B14}" type="pres">
      <dgm:prSet presAssocID="{F40D2A51-6937-4C17-B364-5FEC03B0265D}" presName="rootConnector" presStyleLbl="node2" presStyleIdx="2" presStyleCnt="6"/>
      <dgm:spPr/>
    </dgm:pt>
    <dgm:pt modelId="{1881D5E4-7D78-469E-B6FE-7998B06508DA}" type="pres">
      <dgm:prSet presAssocID="{F40D2A51-6937-4C17-B364-5FEC03B0265D}" presName="hierChild4" presStyleCnt="0"/>
      <dgm:spPr/>
    </dgm:pt>
    <dgm:pt modelId="{1405BB41-410F-44FE-B2C0-657D7600AD5D}" type="pres">
      <dgm:prSet presAssocID="{F40D2A51-6937-4C17-B364-5FEC03B0265D}" presName="hierChild5" presStyleCnt="0"/>
      <dgm:spPr/>
    </dgm:pt>
    <dgm:pt modelId="{39DF734D-32D1-4E23-A0C7-B2CD8665F971}" type="pres">
      <dgm:prSet presAssocID="{4FA2AE2C-8262-4898-B0C4-6DC24658A70E}" presName="Name37" presStyleLbl="parChTrans1D2" presStyleIdx="3" presStyleCnt="6"/>
      <dgm:spPr/>
    </dgm:pt>
    <dgm:pt modelId="{92E54B09-E158-4ADE-9989-AB8A253BAA37}" type="pres">
      <dgm:prSet presAssocID="{DF10A53D-DFE4-48C9-8121-48228C2240BD}" presName="hierRoot2" presStyleCnt="0">
        <dgm:presLayoutVars>
          <dgm:hierBranch val="init"/>
        </dgm:presLayoutVars>
      </dgm:prSet>
      <dgm:spPr/>
    </dgm:pt>
    <dgm:pt modelId="{5F33910A-DABF-49DD-8A3E-6208122C3C45}" type="pres">
      <dgm:prSet presAssocID="{DF10A53D-DFE4-48C9-8121-48228C2240BD}" presName="rootComposite" presStyleCnt="0"/>
      <dgm:spPr/>
    </dgm:pt>
    <dgm:pt modelId="{E51B0418-39DB-4951-831D-A2C25083B976}" type="pres">
      <dgm:prSet presAssocID="{DF10A53D-DFE4-48C9-8121-48228C2240BD}" presName="rootText" presStyleLbl="node2" presStyleIdx="3" presStyleCnt="6">
        <dgm:presLayoutVars>
          <dgm:chPref val="3"/>
        </dgm:presLayoutVars>
      </dgm:prSet>
      <dgm:spPr/>
    </dgm:pt>
    <dgm:pt modelId="{551600F6-6263-4F20-A124-BA336DCF44C3}" type="pres">
      <dgm:prSet presAssocID="{DF10A53D-DFE4-48C9-8121-48228C2240BD}" presName="rootConnector" presStyleLbl="node2" presStyleIdx="3" presStyleCnt="6"/>
      <dgm:spPr/>
    </dgm:pt>
    <dgm:pt modelId="{A3C6EED4-B13E-4EE1-BAEE-8717F37EBA6D}" type="pres">
      <dgm:prSet presAssocID="{DF10A53D-DFE4-48C9-8121-48228C2240BD}" presName="hierChild4" presStyleCnt="0"/>
      <dgm:spPr/>
    </dgm:pt>
    <dgm:pt modelId="{DA516A69-DF60-4FBD-B52A-2E5EE9A7E311}" type="pres">
      <dgm:prSet presAssocID="{DF10A53D-DFE4-48C9-8121-48228C2240BD}" presName="hierChild5" presStyleCnt="0"/>
      <dgm:spPr/>
    </dgm:pt>
    <dgm:pt modelId="{CACA6E20-72A2-4A6C-9774-9D43FAD82AB4}" type="pres">
      <dgm:prSet presAssocID="{8216C9AF-8402-4453-B6E1-7DA30C6AEE51}" presName="Name37" presStyleLbl="parChTrans1D2" presStyleIdx="4" presStyleCnt="6"/>
      <dgm:spPr/>
    </dgm:pt>
    <dgm:pt modelId="{4E8427B4-E2EF-4724-93A5-F6141D0BE139}" type="pres">
      <dgm:prSet presAssocID="{DE222775-B809-4CE4-81A0-03DD63DB5A6F}" presName="hierRoot2" presStyleCnt="0">
        <dgm:presLayoutVars>
          <dgm:hierBranch val="init"/>
        </dgm:presLayoutVars>
      </dgm:prSet>
      <dgm:spPr/>
    </dgm:pt>
    <dgm:pt modelId="{AD982467-7EB8-4787-9350-7B2506393167}" type="pres">
      <dgm:prSet presAssocID="{DE222775-B809-4CE4-81A0-03DD63DB5A6F}" presName="rootComposite" presStyleCnt="0"/>
      <dgm:spPr/>
    </dgm:pt>
    <dgm:pt modelId="{214870C6-6C80-4481-9C48-49D5B3D6AF1A}" type="pres">
      <dgm:prSet presAssocID="{DE222775-B809-4CE4-81A0-03DD63DB5A6F}" presName="rootText" presStyleLbl="node2" presStyleIdx="4" presStyleCnt="6">
        <dgm:presLayoutVars>
          <dgm:chPref val="3"/>
        </dgm:presLayoutVars>
      </dgm:prSet>
      <dgm:spPr/>
    </dgm:pt>
    <dgm:pt modelId="{5B3B0D7F-0A60-4C5F-9D5E-C9C36089C273}" type="pres">
      <dgm:prSet presAssocID="{DE222775-B809-4CE4-81A0-03DD63DB5A6F}" presName="rootConnector" presStyleLbl="node2" presStyleIdx="4" presStyleCnt="6"/>
      <dgm:spPr/>
    </dgm:pt>
    <dgm:pt modelId="{8B798A37-0EE5-4BDB-8DAA-798C3FFCF54C}" type="pres">
      <dgm:prSet presAssocID="{DE222775-B809-4CE4-81A0-03DD63DB5A6F}" presName="hierChild4" presStyleCnt="0"/>
      <dgm:spPr/>
    </dgm:pt>
    <dgm:pt modelId="{C39BFF19-079E-4B5B-A92A-058EE45609BA}" type="pres">
      <dgm:prSet presAssocID="{DE222775-B809-4CE4-81A0-03DD63DB5A6F}" presName="hierChild5" presStyleCnt="0"/>
      <dgm:spPr/>
    </dgm:pt>
    <dgm:pt modelId="{FD749E1C-0EC2-48A2-852B-E01C13E0E322}" type="pres">
      <dgm:prSet presAssocID="{E3FF0E1D-4EA8-425E-A2A0-8987297AA56F}" presName="Name37" presStyleLbl="parChTrans1D2" presStyleIdx="5" presStyleCnt="6"/>
      <dgm:spPr/>
    </dgm:pt>
    <dgm:pt modelId="{4A0839F2-4095-4719-85E1-B96E168FFE9D}" type="pres">
      <dgm:prSet presAssocID="{EC6F9534-1AA5-4F85-9D49-AC871E962F15}" presName="hierRoot2" presStyleCnt="0">
        <dgm:presLayoutVars>
          <dgm:hierBranch val="init"/>
        </dgm:presLayoutVars>
      </dgm:prSet>
      <dgm:spPr/>
    </dgm:pt>
    <dgm:pt modelId="{88248728-44CB-4DCC-AD4D-6C99B4AFF12B}" type="pres">
      <dgm:prSet presAssocID="{EC6F9534-1AA5-4F85-9D49-AC871E962F15}" presName="rootComposite" presStyleCnt="0"/>
      <dgm:spPr/>
    </dgm:pt>
    <dgm:pt modelId="{4A1FBD43-EB9E-4269-8DDD-F134549E5072}" type="pres">
      <dgm:prSet presAssocID="{EC6F9534-1AA5-4F85-9D49-AC871E962F15}" presName="rootText" presStyleLbl="node2" presStyleIdx="5" presStyleCnt="6">
        <dgm:presLayoutVars>
          <dgm:chPref val="3"/>
        </dgm:presLayoutVars>
      </dgm:prSet>
      <dgm:spPr/>
    </dgm:pt>
    <dgm:pt modelId="{BDCA0E23-51AB-45AA-B7A0-6C646E57E4F6}" type="pres">
      <dgm:prSet presAssocID="{EC6F9534-1AA5-4F85-9D49-AC871E962F15}" presName="rootConnector" presStyleLbl="node2" presStyleIdx="5" presStyleCnt="6"/>
      <dgm:spPr/>
    </dgm:pt>
    <dgm:pt modelId="{978CBC77-9C2F-4350-97C4-9FCBD25166C5}" type="pres">
      <dgm:prSet presAssocID="{EC6F9534-1AA5-4F85-9D49-AC871E962F15}" presName="hierChild4" presStyleCnt="0"/>
      <dgm:spPr/>
    </dgm:pt>
    <dgm:pt modelId="{FEFAE78A-972D-4830-983E-675725BDD8CB}" type="pres">
      <dgm:prSet presAssocID="{EC6F9534-1AA5-4F85-9D49-AC871E962F15}" presName="hierChild5" presStyleCnt="0"/>
      <dgm:spPr/>
    </dgm:pt>
    <dgm:pt modelId="{AB01B422-5364-44F9-864F-FAB99199A641}" type="pres">
      <dgm:prSet presAssocID="{DB389879-F217-4888-86AB-F44ED5804C12}" presName="hierChild3" presStyleCnt="0"/>
      <dgm:spPr/>
    </dgm:pt>
  </dgm:ptLst>
  <dgm:cxnLst>
    <dgm:cxn modelId="{BD7EE409-B7F4-4888-9C81-F994EF707D8A}" type="presOf" srcId="{F40D2A51-6937-4C17-B364-5FEC03B0265D}" destId="{EDCF438B-73D3-4495-BBAD-950DBA6D5826}" srcOrd="0" destOrd="0" presId="urn:microsoft.com/office/officeart/2005/8/layout/orgChart1"/>
    <dgm:cxn modelId="{A0B0300F-EE2D-45AA-9984-C3A53D22DC28}" type="presOf" srcId="{A0F91663-7B4F-43DA-9BB1-09A4A3F47BC1}" destId="{FB9DB190-6619-4253-BF03-6D700D12F394}" srcOrd="0" destOrd="0" presId="urn:microsoft.com/office/officeart/2005/8/layout/orgChart1"/>
    <dgm:cxn modelId="{5E661313-8C54-4DA8-AABC-5AB11D35F4EB}" type="presOf" srcId="{E3FF0E1D-4EA8-425E-A2A0-8987297AA56F}" destId="{FD749E1C-0EC2-48A2-852B-E01C13E0E322}" srcOrd="0" destOrd="0" presId="urn:microsoft.com/office/officeart/2005/8/layout/orgChart1"/>
    <dgm:cxn modelId="{3FCFDA1A-27C0-4611-B302-15200685A0A3}" type="presOf" srcId="{DE222775-B809-4CE4-81A0-03DD63DB5A6F}" destId="{214870C6-6C80-4481-9C48-49D5B3D6AF1A}" srcOrd="0" destOrd="0" presId="urn:microsoft.com/office/officeart/2005/8/layout/orgChart1"/>
    <dgm:cxn modelId="{AC50A23C-66D6-46E2-98D6-DFC417D5D9D9}" type="presOf" srcId="{DB389879-F217-4888-86AB-F44ED5804C12}" destId="{CBBFA1DF-9515-489B-A2DC-434BB1DEFC33}" srcOrd="1" destOrd="0" presId="urn:microsoft.com/office/officeart/2005/8/layout/orgChart1"/>
    <dgm:cxn modelId="{E606125D-DC59-40AB-A327-E12CCC42A8C1}" srcId="{DB389879-F217-4888-86AB-F44ED5804C12}" destId="{A08A4185-7E18-4CEF-A3EA-C6A5DEFF1039}" srcOrd="1" destOrd="0" parTransId="{845A661D-E7A1-4A06-868F-FF7E24FA14A6}" sibTransId="{533BC415-E423-4576-9286-3CF66DA02361}"/>
    <dgm:cxn modelId="{AB89E660-2BB6-4A69-BD19-68B32059779D}" type="presOf" srcId="{DB389879-F217-4888-86AB-F44ED5804C12}" destId="{528BADFA-7856-4067-B990-120A18DD2DDC}" srcOrd="0" destOrd="0" presId="urn:microsoft.com/office/officeart/2005/8/layout/orgChart1"/>
    <dgm:cxn modelId="{17420B44-1D40-422A-A654-96E909762797}" srcId="{DB389879-F217-4888-86AB-F44ED5804C12}" destId="{DF10A53D-DFE4-48C9-8121-48228C2240BD}" srcOrd="3" destOrd="0" parTransId="{4FA2AE2C-8262-4898-B0C4-6DC24658A70E}" sibTransId="{3AAF1A74-FD12-4873-AD6F-46E164F297F9}"/>
    <dgm:cxn modelId="{76135C4C-6EA9-4ED5-AE45-334CCF20BF5B}" srcId="{DB389879-F217-4888-86AB-F44ED5804C12}" destId="{A0F91663-7B4F-43DA-9BB1-09A4A3F47BC1}" srcOrd="0" destOrd="0" parTransId="{719C77D7-5C59-4ADE-AD97-FF32FB64C450}" sibTransId="{5D06E3A9-BF3E-46AF-83C8-A8819E82EDDF}"/>
    <dgm:cxn modelId="{738B8272-530F-424C-B954-3B69B06E0369}" type="presOf" srcId="{8216C9AF-8402-4453-B6E1-7DA30C6AEE51}" destId="{CACA6E20-72A2-4A6C-9774-9D43FAD82AB4}" srcOrd="0" destOrd="0" presId="urn:microsoft.com/office/officeart/2005/8/layout/orgChart1"/>
    <dgm:cxn modelId="{F7675774-FB01-44F0-9B62-70C06A26C27C}" srcId="{DB389879-F217-4888-86AB-F44ED5804C12}" destId="{DE222775-B809-4CE4-81A0-03DD63DB5A6F}" srcOrd="4" destOrd="0" parTransId="{8216C9AF-8402-4453-B6E1-7DA30C6AEE51}" sibTransId="{D3DA4FA0-4A6A-47F1-9BCC-832AD6C2F01D}"/>
    <dgm:cxn modelId="{84E72C7A-2C9C-490F-9159-7CF8D352031E}" type="presOf" srcId="{DF10A53D-DFE4-48C9-8121-48228C2240BD}" destId="{551600F6-6263-4F20-A124-BA336DCF44C3}" srcOrd="1" destOrd="0" presId="urn:microsoft.com/office/officeart/2005/8/layout/orgChart1"/>
    <dgm:cxn modelId="{4229D98E-1B4D-4573-81A5-E162E4348FB8}" type="presOf" srcId="{EC6F9534-1AA5-4F85-9D49-AC871E962F15}" destId="{4A1FBD43-EB9E-4269-8DDD-F134549E5072}" srcOrd="0" destOrd="0" presId="urn:microsoft.com/office/officeart/2005/8/layout/orgChart1"/>
    <dgm:cxn modelId="{46A7569A-4ECA-4E9A-8B47-992ED7A29E4A}" srcId="{DB389879-F217-4888-86AB-F44ED5804C12}" destId="{EC6F9534-1AA5-4F85-9D49-AC871E962F15}" srcOrd="5" destOrd="0" parTransId="{E3FF0E1D-4EA8-425E-A2A0-8987297AA56F}" sibTransId="{E0304A53-AE1F-44A3-94E5-015DA8AE69D1}"/>
    <dgm:cxn modelId="{EAE6A29D-7E16-46A2-96E7-C4E702DDD1E0}" type="presOf" srcId="{845A661D-E7A1-4A06-868F-FF7E24FA14A6}" destId="{A3D00BC0-8FB4-4AC9-AA94-65A7CB687156}" srcOrd="0" destOrd="0" presId="urn:microsoft.com/office/officeart/2005/8/layout/orgChart1"/>
    <dgm:cxn modelId="{012AD2A3-C542-4F02-BF68-31C25121C4CB}" type="presOf" srcId="{A0F91663-7B4F-43DA-9BB1-09A4A3F47BC1}" destId="{786F502A-2CFD-46C9-95C0-1796816F2FD6}" srcOrd="1" destOrd="0" presId="urn:microsoft.com/office/officeart/2005/8/layout/orgChart1"/>
    <dgm:cxn modelId="{F8498FC1-541B-4099-99BA-B4CD54D69CA0}" type="presOf" srcId="{A08A4185-7E18-4CEF-A3EA-C6A5DEFF1039}" destId="{E0CB6379-124A-4D37-8DB8-59D5A2D221DD}" srcOrd="0" destOrd="0" presId="urn:microsoft.com/office/officeart/2005/8/layout/orgChart1"/>
    <dgm:cxn modelId="{64151FC2-431E-48FD-890E-2E3E6166E014}" type="presOf" srcId="{DF10A53D-DFE4-48C9-8121-48228C2240BD}" destId="{E51B0418-39DB-4951-831D-A2C25083B976}" srcOrd="0" destOrd="0" presId="urn:microsoft.com/office/officeart/2005/8/layout/orgChart1"/>
    <dgm:cxn modelId="{A960C9C4-832A-45B1-8346-0BDF7E55DBC0}" srcId="{DB389879-F217-4888-86AB-F44ED5804C12}" destId="{F40D2A51-6937-4C17-B364-5FEC03B0265D}" srcOrd="2" destOrd="0" parTransId="{0815230E-BD20-41A7-9E2E-81CA7F13F50B}" sibTransId="{D8D75AC8-02B8-4CCA-ADEB-F81817C89929}"/>
    <dgm:cxn modelId="{DA2A00D2-F5FD-43CA-AD0C-525943CB6096}" type="presOf" srcId="{DE222775-B809-4CE4-81A0-03DD63DB5A6F}" destId="{5B3B0D7F-0A60-4C5F-9D5E-C9C36089C273}" srcOrd="1" destOrd="0" presId="urn:microsoft.com/office/officeart/2005/8/layout/orgChart1"/>
    <dgm:cxn modelId="{3B376FD5-479F-4654-931B-E2CA99829915}" type="presOf" srcId="{7123CA9B-EBB3-4E2B-9567-9C78AD359B6F}" destId="{5121CCE1-183F-4580-8C31-5F3D51624942}" srcOrd="0" destOrd="0" presId="urn:microsoft.com/office/officeart/2005/8/layout/orgChart1"/>
    <dgm:cxn modelId="{A7BA09E0-2398-4BDA-AA0E-571401D91325}" type="presOf" srcId="{F40D2A51-6937-4C17-B364-5FEC03B0265D}" destId="{360B759E-3B7B-4793-86D1-26E50DEC9B14}" srcOrd="1" destOrd="0" presId="urn:microsoft.com/office/officeart/2005/8/layout/orgChart1"/>
    <dgm:cxn modelId="{BA11CEE6-1A5A-4E2A-A4C2-305A0C924CCB}" type="presOf" srcId="{0815230E-BD20-41A7-9E2E-81CA7F13F50B}" destId="{23D279D9-F2C4-4E48-8D32-3CF0E17F61CF}" srcOrd="0" destOrd="0" presId="urn:microsoft.com/office/officeart/2005/8/layout/orgChart1"/>
    <dgm:cxn modelId="{058627F1-BBBB-4B37-815B-B0C4F907689B}" type="presOf" srcId="{EC6F9534-1AA5-4F85-9D49-AC871E962F15}" destId="{BDCA0E23-51AB-45AA-B7A0-6C646E57E4F6}" srcOrd="1" destOrd="0" presId="urn:microsoft.com/office/officeart/2005/8/layout/orgChart1"/>
    <dgm:cxn modelId="{8811E7F2-2EE9-487C-B7B5-16AEB1696342}" type="presOf" srcId="{A08A4185-7E18-4CEF-A3EA-C6A5DEFF1039}" destId="{BF23806B-8A8E-4CB2-B819-C21F30C5BFC4}" srcOrd="1" destOrd="0" presId="urn:microsoft.com/office/officeart/2005/8/layout/orgChart1"/>
    <dgm:cxn modelId="{0FFC53F4-0BA2-4B54-A49E-DE4CE3D050EF}" type="presOf" srcId="{719C77D7-5C59-4ADE-AD97-FF32FB64C450}" destId="{AFE6C4D2-37FC-450F-9E96-D726FE19CB52}" srcOrd="0" destOrd="0" presId="urn:microsoft.com/office/officeart/2005/8/layout/orgChart1"/>
    <dgm:cxn modelId="{C54391FC-EB68-4745-AE36-373FB3AE13A7}" srcId="{7123CA9B-EBB3-4E2B-9567-9C78AD359B6F}" destId="{DB389879-F217-4888-86AB-F44ED5804C12}" srcOrd="0" destOrd="0" parTransId="{8A030753-CAC7-474C-9297-7932B06BBE03}" sibTransId="{C938B90B-0AA7-4634-AC58-359819FCF9AB}"/>
    <dgm:cxn modelId="{FD09B3FE-FCE9-40D9-AEE2-EC0F8C325FF4}" type="presOf" srcId="{4FA2AE2C-8262-4898-B0C4-6DC24658A70E}" destId="{39DF734D-32D1-4E23-A0C7-B2CD8665F971}" srcOrd="0" destOrd="0" presId="urn:microsoft.com/office/officeart/2005/8/layout/orgChart1"/>
    <dgm:cxn modelId="{A9694BA3-F0D0-4ABD-A557-C1E35DC25C42}" type="presParOf" srcId="{5121CCE1-183F-4580-8C31-5F3D51624942}" destId="{E0B37369-DBC9-4F51-A72C-CB9423663BF2}" srcOrd="0" destOrd="0" presId="urn:microsoft.com/office/officeart/2005/8/layout/orgChart1"/>
    <dgm:cxn modelId="{27C55F89-6907-46A8-884A-BAFF06C9114D}" type="presParOf" srcId="{E0B37369-DBC9-4F51-A72C-CB9423663BF2}" destId="{555BEDAA-7596-4950-9A21-97DD63C555FC}" srcOrd="0" destOrd="0" presId="urn:microsoft.com/office/officeart/2005/8/layout/orgChart1"/>
    <dgm:cxn modelId="{C67E9188-E808-48F6-9570-42838C57A731}" type="presParOf" srcId="{555BEDAA-7596-4950-9A21-97DD63C555FC}" destId="{528BADFA-7856-4067-B990-120A18DD2DDC}" srcOrd="0" destOrd="0" presId="urn:microsoft.com/office/officeart/2005/8/layout/orgChart1"/>
    <dgm:cxn modelId="{F6FCC5A5-B68D-4A3B-9DCF-6A456AFB094D}" type="presParOf" srcId="{555BEDAA-7596-4950-9A21-97DD63C555FC}" destId="{CBBFA1DF-9515-489B-A2DC-434BB1DEFC33}" srcOrd="1" destOrd="0" presId="urn:microsoft.com/office/officeart/2005/8/layout/orgChart1"/>
    <dgm:cxn modelId="{B8A5439F-6393-4DAB-B5E4-B1533B3B3E73}" type="presParOf" srcId="{E0B37369-DBC9-4F51-A72C-CB9423663BF2}" destId="{18751663-D2FE-454F-87BF-4F48142432C8}" srcOrd="1" destOrd="0" presId="urn:microsoft.com/office/officeart/2005/8/layout/orgChart1"/>
    <dgm:cxn modelId="{E0F1976F-2F29-419A-93E7-75BFF2E04241}" type="presParOf" srcId="{18751663-D2FE-454F-87BF-4F48142432C8}" destId="{AFE6C4D2-37FC-450F-9E96-D726FE19CB52}" srcOrd="0" destOrd="0" presId="urn:microsoft.com/office/officeart/2005/8/layout/orgChart1"/>
    <dgm:cxn modelId="{61ED3F06-E126-4A50-8211-8C97213874C1}" type="presParOf" srcId="{18751663-D2FE-454F-87BF-4F48142432C8}" destId="{9746B30D-F145-4192-983A-60481A075338}" srcOrd="1" destOrd="0" presId="urn:microsoft.com/office/officeart/2005/8/layout/orgChart1"/>
    <dgm:cxn modelId="{99B75735-E764-4DD7-8856-F67343FB115E}" type="presParOf" srcId="{9746B30D-F145-4192-983A-60481A075338}" destId="{5FAAD569-4E0A-443F-906D-A1438EC17CF7}" srcOrd="0" destOrd="0" presId="urn:microsoft.com/office/officeart/2005/8/layout/orgChart1"/>
    <dgm:cxn modelId="{368AD37F-245C-496C-90FD-36620A4F2D6F}" type="presParOf" srcId="{5FAAD569-4E0A-443F-906D-A1438EC17CF7}" destId="{FB9DB190-6619-4253-BF03-6D700D12F394}" srcOrd="0" destOrd="0" presId="urn:microsoft.com/office/officeart/2005/8/layout/orgChart1"/>
    <dgm:cxn modelId="{C9AC63A6-862B-4DAC-9702-C5331540BD1A}" type="presParOf" srcId="{5FAAD569-4E0A-443F-906D-A1438EC17CF7}" destId="{786F502A-2CFD-46C9-95C0-1796816F2FD6}" srcOrd="1" destOrd="0" presId="urn:microsoft.com/office/officeart/2005/8/layout/orgChart1"/>
    <dgm:cxn modelId="{0F30F058-E824-4D9B-8FE5-16835808D754}" type="presParOf" srcId="{9746B30D-F145-4192-983A-60481A075338}" destId="{DBEBF946-8FF9-45F2-8EE4-64D000845F12}" srcOrd="1" destOrd="0" presId="urn:microsoft.com/office/officeart/2005/8/layout/orgChart1"/>
    <dgm:cxn modelId="{34C3FF8A-1F87-4FC7-83C5-6843D97503F7}" type="presParOf" srcId="{9746B30D-F145-4192-983A-60481A075338}" destId="{A563D3F0-A4C6-48F9-92B1-637C4439D714}" srcOrd="2" destOrd="0" presId="urn:microsoft.com/office/officeart/2005/8/layout/orgChart1"/>
    <dgm:cxn modelId="{63FF4CD9-81B0-4ED8-9B94-03B3E0F05302}" type="presParOf" srcId="{18751663-D2FE-454F-87BF-4F48142432C8}" destId="{A3D00BC0-8FB4-4AC9-AA94-65A7CB687156}" srcOrd="2" destOrd="0" presId="urn:microsoft.com/office/officeart/2005/8/layout/orgChart1"/>
    <dgm:cxn modelId="{00C73FC0-EBCE-45E4-989C-CF8E6CFA008F}" type="presParOf" srcId="{18751663-D2FE-454F-87BF-4F48142432C8}" destId="{EA94EE9D-F27E-4D36-B7F9-8D81819D53A1}" srcOrd="3" destOrd="0" presId="urn:microsoft.com/office/officeart/2005/8/layout/orgChart1"/>
    <dgm:cxn modelId="{D970E6DB-C2BE-4AD9-8A5E-FC2212BEF6CC}" type="presParOf" srcId="{EA94EE9D-F27E-4D36-B7F9-8D81819D53A1}" destId="{EBABE4F7-275B-470C-BF42-1CEE767D5253}" srcOrd="0" destOrd="0" presId="urn:microsoft.com/office/officeart/2005/8/layout/orgChart1"/>
    <dgm:cxn modelId="{79140BF3-C9D5-45D1-9D55-31F01A7B28A0}" type="presParOf" srcId="{EBABE4F7-275B-470C-BF42-1CEE767D5253}" destId="{E0CB6379-124A-4D37-8DB8-59D5A2D221DD}" srcOrd="0" destOrd="0" presId="urn:microsoft.com/office/officeart/2005/8/layout/orgChart1"/>
    <dgm:cxn modelId="{54890E50-7BF1-4AD4-B579-92515134ECD0}" type="presParOf" srcId="{EBABE4F7-275B-470C-BF42-1CEE767D5253}" destId="{BF23806B-8A8E-4CB2-B819-C21F30C5BFC4}" srcOrd="1" destOrd="0" presId="urn:microsoft.com/office/officeart/2005/8/layout/orgChart1"/>
    <dgm:cxn modelId="{96121B06-79EB-4BAA-871E-726734D7279E}" type="presParOf" srcId="{EA94EE9D-F27E-4D36-B7F9-8D81819D53A1}" destId="{37DBCA6E-4352-4113-8AC4-901921917666}" srcOrd="1" destOrd="0" presId="urn:microsoft.com/office/officeart/2005/8/layout/orgChart1"/>
    <dgm:cxn modelId="{7F40FACA-0332-453F-B0EC-539C2D3793BF}" type="presParOf" srcId="{EA94EE9D-F27E-4D36-B7F9-8D81819D53A1}" destId="{115EC7D8-6287-4728-974E-B83E8F53F0CC}" srcOrd="2" destOrd="0" presId="urn:microsoft.com/office/officeart/2005/8/layout/orgChart1"/>
    <dgm:cxn modelId="{B9F1432F-9038-4984-9867-1426ABEF704A}" type="presParOf" srcId="{18751663-D2FE-454F-87BF-4F48142432C8}" destId="{23D279D9-F2C4-4E48-8D32-3CF0E17F61CF}" srcOrd="4" destOrd="0" presId="urn:microsoft.com/office/officeart/2005/8/layout/orgChart1"/>
    <dgm:cxn modelId="{B974A9DA-69DF-42BD-9588-A2E2E2466578}" type="presParOf" srcId="{18751663-D2FE-454F-87BF-4F48142432C8}" destId="{1BF0810A-C37F-4C9F-B667-C6AE64D1094C}" srcOrd="5" destOrd="0" presId="urn:microsoft.com/office/officeart/2005/8/layout/orgChart1"/>
    <dgm:cxn modelId="{FBA2E6B1-420B-4065-9FC7-D65E4640841A}" type="presParOf" srcId="{1BF0810A-C37F-4C9F-B667-C6AE64D1094C}" destId="{A44E4D22-2891-4F5C-813E-7C385675B350}" srcOrd="0" destOrd="0" presId="urn:microsoft.com/office/officeart/2005/8/layout/orgChart1"/>
    <dgm:cxn modelId="{82FA498F-62E9-471B-AF45-94A40592163D}" type="presParOf" srcId="{A44E4D22-2891-4F5C-813E-7C385675B350}" destId="{EDCF438B-73D3-4495-BBAD-950DBA6D5826}" srcOrd="0" destOrd="0" presId="urn:microsoft.com/office/officeart/2005/8/layout/orgChart1"/>
    <dgm:cxn modelId="{AFFDC90A-B6BB-4405-97D5-334F9B8122DF}" type="presParOf" srcId="{A44E4D22-2891-4F5C-813E-7C385675B350}" destId="{360B759E-3B7B-4793-86D1-26E50DEC9B14}" srcOrd="1" destOrd="0" presId="urn:microsoft.com/office/officeart/2005/8/layout/orgChart1"/>
    <dgm:cxn modelId="{7CA5B8C8-5ECB-4DFE-AFC6-34C93B8304BD}" type="presParOf" srcId="{1BF0810A-C37F-4C9F-B667-C6AE64D1094C}" destId="{1881D5E4-7D78-469E-B6FE-7998B06508DA}" srcOrd="1" destOrd="0" presId="urn:microsoft.com/office/officeart/2005/8/layout/orgChart1"/>
    <dgm:cxn modelId="{BE58F9AD-2778-4C1E-8C84-9F41F3F915E8}" type="presParOf" srcId="{1BF0810A-C37F-4C9F-B667-C6AE64D1094C}" destId="{1405BB41-410F-44FE-B2C0-657D7600AD5D}" srcOrd="2" destOrd="0" presId="urn:microsoft.com/office/officeart/2005/8/layout/orgChart1"/>
    <dgm:cxn modelId="{8E33F9D4-06B7-4458-A3A3-C010403640A7}" type="presParOf" srcId="{18751663-D2FE-454F-87BF-4F48142432C8}" destId="{39DF734D-32D1-4E23-A0C7-B2CD8665F971}" srcOrd="6" destOrd="0" presId="urn:microsoft.com/office/officeart/2005/8/layout/orgChart1"/>
    <dgm:cxn modelId="{01C103E4-CAA9-4794-BD6B-B95C33886553}" type="presParOf" srcId="{18751663-D2FE-454F-87BF-4F48142432C8}" destId="{92E54B09-E158-4ADE-9989-AB8A253BAA37}" srcOrd="7" destOrd="0" presId="urn:microsoft.com/office/officeart/2005/8/layout/orgChart1"/>
    <dgm:cxn modelId="{9C92D83D-7535-4255-B1FD-D704857992F9}" type="presParOf" srcId="{92E54B09-E158-4ADE-9989-AB8A253BAA37}" destId="{5F33910A-DABF-49DD-8A3E-6208122C3C45}" srcOrd="0" destOrd="0" presId="urn:microsoft.com/office/officeart/2005/8/layout/orgChart1"/>
    <dgm:cxn modelId="{AF297349-852D-46FB-997E-2E6D03211851}" type="presParOf" srcId="{5F33910A-DABF-49DD-8A3E-6208122C3C45}" destId="{E51B0418-39DB-4951-831D-A2C25083B976}" srcOrd="0" destOrd="0" presId="urn:microsoft.com/office/officeart/2005/8/layout/orgChart1"/>
    <dgm:cxn modelId="{36004B94-EDDF-418C-B554-CBF65F8BE1A3}" type="presParOf" srcId="{5F33910A-DABF-49DD-8A3E-6208122C3C45}" destId="{551600F6-6263-4F20-A124-BA336DCF44C3}" srcOrd="1" destOrd="0" presId="urn:microsoft.com/office/officeart/2005/8/layout/orgChart1"/>
    <dgm:cxn modelId="{811325F9-D21B-43D7-9B82-11DB754C0AC6}" type="presParOf" srcId="{92E54B09-E158-4ADE-9989-AB8A253BAA37}" destId="{A3C6EED4-B13E-4EE1-BAEE-8717F37EBA6D}" srcOrd="1" destOrd="0" presId="urn:microsoft.com/office/officeart/2005/8/layout/orgChart1"/>
    <dgm:cxn modelId="{E7678400-DBF9-4AD5-9F2F-7B134DB23502}" type="presParOf" srcId="{92E54B09-E158-4ADE-9989-AB8A253BAA37}" destId="{DA516A69-DF60-4FBD-B52A-2E5EE9A7E311}" srcOrd="2" destOrd="0" presId="urn:microsoft.com/office/officeart/2005/8/layout/orgChart1"/>
    <dgm:cxn modelId="{5F956F51-1FAC-48B0-B0F1-8058F3061B4F}" type="presParOf" srcId="{18751663-D2FE-454F-87BF-4F48142432C8}" destId="{CACA6E20-72A2-4A6C-9774-9D43FAD82AB4}" srcOrd="8" destOrd="0" presId="urn:microsoft.com/office/officeart/2005/8/layout/orgChart1"/>
    <dgm:cxn modelId="{E8C48474-79A8-46FF-A955-D4848612817B}" type="presParOf" srcId="{18751663-D2FE-454F-87BF-4F48142432C8}" destId="{4E8427B4-E2EF-4724-93A5-F6141D0BE139}" srcOrd="9" destOrd="0" presId="urn:microsoft.com/office/officeart/2005/8/layout/orgChart1"/>
    <dgm:cxn modelId="{7691AF24-6B7D-47BA-AB58-8ACDD48FF08B}" type="presParOf" srcId="{4E8427B4-E2EF-4724-93A5-F6141D0BE139}" destId="{AD982467-7EB8-4787-9350-7B2506393167}" srcOrd="0" destOrd="0" presId="urn:microsoft.com/office/officeart/2005/8/layout/orgChart1"/>
    <dgm:cxn modelId="{E8D85FB9-16E9-4EC5-AD62-EAB1D4E42F3D}" type="presParOf" srcId="{AD982467-7EB8-4787-9350-7B2506393167}" destId="{214870C6-6C80-4481-9C48-49D5B3D6AF1A}" srcOrd="0" destOrd="0" presId="urn:microsoft.com/office/officeart/2005/8/layout/orgChart1"/>
    <dgm:cxn modelId="{FBFF2E29-2CAF-427B-9AC7-0619FD2B2B0C}" type="presParOf" srcId="{AD982467-7EB8-4787-9350-7B2506393167}" destId="{5B3B0D7F-0A60-4C5F-9D5E-C9C36089C273}" srcOrd="1" destOrd="0" presId="urn:microsoft.com/office/officeart/2005/8/layout/orgChart1"/>
    <dgm:cxn modelId="{60C4B0E0-EE8A-4B23-B25C-ECF400A27710}" type="presParOf" srcId="{4E8427B4-E2EF-4724-93A5-F6141D0BE139}" destId="{8B798A37-0EE5-4BDB-8DAA-798C3FFCF54C}" srcOrd="1" destOrd="0" presId="urn:microsoft.com/office/officeart/2005/8/layout/orgChart1"/>
    <dgm:cxn modelId="{01C31B74-840F-42C8-BE6D-AFBC93B26953}" type="presParOf" srcId="{4E8427B4-E2EF-4724-93A5-F6141D0BE139}" destId="{C39BFF19-079E-4B5B-A92A-058EE45609BA}" srcOrd="2" destOrd="0" presId="urn:microsoft.com/office/officeart/2005/8/layout/orgChart1"/>
    <dgm:cxn modelId="{34780FC3-1691-458C-952B-41856E240520}" type="presParOf" srcId="{18751663-D2FE-454F-87BF-4F48142432C8}" destId="{FD749E1C-0EC2-48A2-852B-E01C13E0E322}" srcOrd="10" destOrd="0" presId="urn:microsoft.com/office/officeart/2005/8/layout/orgChart1"/>
    <dgm:cxn modelId="{22E1E41C-5732-4DA5-A6B6-734CB3E04FFD}" type="presParOf" srcId="{18751663-D2FE-454F-87BF-4F48142432C8}" destId="{4A0839F2-4095-4719-85E1-B96E168FFE9D}" srcOrd="11" destOrd="0" presId="urn:microsoft.com/office/officeart/2005/8/layout/orgChart1"/>
    <dgm:cxn modelId="{389D97AD-D284-4823-938F-CC9F0DA058B1}" type="presParOf" srcId="{4A0839F2-4095-4719-85E1-B96E168FFE9D}" destId="{88248728-44CB-4DCC-AD4D-6C99B4AFF12B}" srcOrd="0" destOrd="0" presId="urn:microsoft.com/office/officeart/2005/8/layout/orgChart1"/>
    <dgm:cxn modelId="{977F2E6F-2021-43CC-AD6C-FEE007D5092C}" type="presParOf" srcId="{88248728-44CB-4DCC-AD4D-6C99B4AFF12B}" destId="{4A1FBD43-EB9E-4269-8DDD-F134549E5072}" srcOrd="0" destOrd="0" presId="urn:microsoft.com/office/officeart/2005/8/layout/orgChart1"/>
    <dgm:cxn modelId="{AA9D5477-4221-4ABB-A33D-BB354D6512B4}" type="presParOf" srcId="{88248728-44CB-4DCC-AD4D-6C99B4AFF12B}" destId="{BDCA0E23-51AB-45AA-B7A0-6C646E57E4F6}" srcOrd="1" destOrd="0" presId="urn:microsoft.com/office/officeart/2005/8/layout/orgChart1"/>
    <dgm:cxn modelId="{1F42BB55-7CA2-4D7D-9B6D-FB9C49F1C2F3}" type="presParOf" srcId="{4A0839F2-4095-4719-85E1-B96E168FFE9D}" destId="{978CBC77-9C2F-4350-97C4-9FCBD25166C5}" srcOrd="1" destOrd="0" presId="urn:microsoft.com/office/officeart/2005/8/layout/orgChart1"/>
    <dgm:cxn modelId="{08D24144-5FE9-4AAF-A8DB-3154F8EBF999}" type="presParOf" srcId="{4A0839F2-4095-4719-85E1-B96E168FFE9D}" destId="{FEFAE78A-972D-4830-983E-675725BDD8CB}" srcOrd="2" destOrd="0" presId="urn:microsoft.com/office/officeart/2005/8/layout/orgChart1"/>
    <dgm:cxn modelId="{64DD7CC9-1E2A-489B-AEAC-C86704D8A19E}" type="presParOf" srcId="{E0B37369-DBC9-4F51-A72C-CB9423663BF2}" destId="{AB01B422-5364-44F9-864F-FAB99199A64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0F34ED-43A7-45DF-8A11-3DE41BA25E45}" type="doc">
      <dgm:prSet loTypeId="urn:microsoft.com/office/officeart/2005/8/layout/vProcess5" loCatId="process" qsTypeId="urn:microsoft.com/office/officeart/2005/8/quickstyle/simple1" qsCatId="simple" csTypeId="urn:microsoft.com/office/officeart/2005/8/colors/accent0_2" csCatId="mainScheme" phldr="1"/>
      <dgm:spPr/>
      <dgm:t>
        <a:bodyPr/>
        <a:lstStyle/>
        <a:p>
          <a:endParaRPr lang="en-US"/>
        </a:p>
      </dgm:t>
    </dgm:pt>
    <dgm:pt modelId="{D3F7E605-1FFE-4F29-86FD-23F8640246D2}">
      <dgm:prSet phldrT="[Text]" custT="1"/>
      <dgm:spPr/>
      <dgm:t>
        <a:bodyPr/>
        <a:lstStyle/>
        <a:p>
          <a:pPr>
            <a:buNone/>
          </a:pPr>
          <a:r>
            <a:rPr lang="en-US" sz="1800" b="1" dirty="0">
              <a:solidFill>
                <a:schemeClr val="tx1"/>
              </a:solidFill>
            </a:rPr>
            <a:t>Purpose/ practicality or ease of use</a:t>
          </a:r>
        </a:p>
        <a:p>
          <a:pPr>
            <a:buNone/>
          </a:pPr>
          <a:r>
            <a:rPr lang="en-US" sz="1800" dirty="0">
              <a:solidFill>
                <a:schemeClr val="tx1"/>
              </a:solidFill>
            </a:rPr>
            <a:t>- Easy set up, insert pH probe into spoiled milk and stir </a:t>
          </a:r>
        </a:p>
      </dgm:t>
    </dgm:pt>
    <dgm:pt modelId="{D1C70894-EF04-4B5E-A308-B78AD65A8FA8}" type="parTrans" cxnId="{103DA0AE-5803-47C5-B24E-BFB7A007F361}">
      <dgm:prSet/>
      <dgm:spPr/>
      <dgm:t>
        <a:bodyPr/>
        <a:lstStyle/>
        <a:p>
          <a:endParaRPr lang="en-US"/>
        </a:p>
      </dgm:t>
    </dgm:pt>
    <dgm:pt modelId="{E92E68AA-3777-4967-A172-20FA14A89B03}" type="sibTrans" cxnId="{103DA0AE-5803-47C5-B24E-BFB7A007F361}">
      <dgm:prSet/>
      <dgm:spPr/>
      <dgm:t>
        <a:bodyPr/>
        <a:lstStyle/>
        <a:p>
          <a:endParaRPr lang="en-US"/>
        </a:p>
      </dgm:t>
    </dgm:pt>
    <dgm:pt modelId="{4F77C210-F2E0-4D1D-BA5C-06CBF1E1F1C4}">
      <dgm:prSet phldrT="[Text]" custT="1"/>
      <dgm:spPr/>
      <dgm:t>
        <a:bodyPr/>
        <a:lstStyle/>
        <a:p>
          <a:r>
            <a:rPr lang="en-US" sz="1800" b="1" dirty="0">
              <a:solidFill>
                <a:schemeClr val="tx1"/>
              </a:solidFill>
            </a:rPr>
            <a:t>Functionality</a:t>
          </a:r>
        </a:p>
        <a:p>
          <a:r>
            <a:rPr lang="en-US" sz="1800" dirty="0">
              <a:solidFill>
                <a:schemeClr val="tx1"/>
              </a:solidFill>
            </a:rPr>
            <a:t>- Detects sour milk with a pH level of lower than 6.6</a:t>
          </a:r>
        </a:p>
      </dgm:t>
    </dgm:pt>
    <dgm:pt modelId="{35731370-D394-427D-8F00-A8D2199E4C01}" type="parTrans" cxnId="{E88A81AB-2168-4971-A601-392D9DE05725}">
      <dgm:prSet/>
      <dgm:spPr/>
      <dgm:t>
        <a:bodyPr/>
        <a:lstStyle/>
        <a:p>
          <a:endParaRPr lang="en-US"/>
        </a:p>
      </dgm:t>
    </dgm:pt>
    <dgm:pt modelId="{5B35D6FD-4189-4846-BE8E-43C866854423}" type="sibTrans" cxnId="{E88A81AB-2168-4971-A601-392D9DE05725}">
      <dgm:prSet/>
      <dgm:spPr/>
      <dgm:t>
        <a:bodyPr/>
        <a:lstStyle/>
        <a:p>
          <a:endParaRPr lang="en-US"/>
        </a:p>
      </dgm:t>
    </dgm:pt>
    <dgm:pt modelId="{42B514A7-DD0F-498D-BA48-DA0176B4C11A}">
      <dgm:prSet phldrT="[Text]" custT="1"/>
      <dgm:spPr/>
      <dgm:t>
        <a:bodyPr/>
        <a:lstStyle/>
        <a:p>
          <a:r>
            <a:rPr lang="en-US" sz="1800" b="1" dirty="0">
              <a:solidFill>
                <a:schemeClr val="tx1"/>
              </a:solidFill>
            </a:rPr>
            <a:t>Features</a:t>
          </a:r>
        </a:p>
        <a:p>
          <a:r>
            <a:rPr lang="en-US" sz="1800" dirty="0">
              <a:solidFill>
                <a:schemeClr val="tx1"/>
              </a:solidFill>
            </a:rPr>
            <a:t>- Noise alert when pH level is lower than threshold  </a:t>
          </a:r>
        </a:p>
      </dgm:t>
    </dgm:pt>
    <dgm:pt modelId="{F3D0A023-C740-4DAE-8287-97D207126F3F}" type="parTrans" cxnId="{DEFFB2A5-8C23-4DB8-B534-F3C10A291134}">
      <dgm:prSet/>
      <dgm:spPr/>
      <dgm:t>
        <a:bodyPr/>
        <a:lstStyle/>
        <a:p>
          <a:endParaRPr lang="en-US"/>
        </a:p>
      </dgm:t>
    </dgm:pt>
    <dgm:pt modelId="{820A920D-59F7-4011-BB81-AA4A38A59671}" type="sibTrans" cxnId="{DEFFB2A5-8C23-4DB8-B534-F3C10A291134}">
      <dgm:prSet/>
      <dgm:spPr/>
      <dgm:t>
        <a:bodyPr/>
        <a:lstStyle/>
        <a:p>
          <a:endParaRPr lang="en-US"/>
        </a:p>
      </dgm:t>
    </dgm:pt>
    <dgm:pt modelId="{AB197C2C-F950-4F54-9FD0-E21070C4DCE3}">
      <dgm:prSet phldrT="[Text]" custT="1"/>
      <dgm:spPr/>
      <dgm:t>
        <a:bodyPr/>
        <a:lstStyle/>
        <a:p>
          <a:r>
            <a:rPr lang="en-US" sz="1800" b="1" dirty="0">
              <a:solidFill>
                <a:schemeClr val="tx1"/>
              </a:solidFill>
            </a:rPr>
            <a:t>General aesthetics </a:t>
          </a:r>
        </a:p>
        <a:p>
          <a:r>
            <a:rPr lang="en-US" sz="1800" dirty="0">
              <a:solidFill>
                <a:schemeClr val="tx1"/>
              </a:solidFill>
            </a:rPr>
            <a:t>- Needs to be further improved to include all components under one housing</a:t>
          </a:r>
        </a:p>
      </dgm:t>
    </dgm:pt>
    <dgm:pt modelId="{39721ECC-4A4A-467B-AC24-CBA8A0F1B511}" type="parTrans" cxnId="{FD08201E-543E-41FF-94EF-2662F58CB868}">
      <dgm:prSet/>
      <dgm:spPr/>
      <dgm:t>
        <a:bodyPr/>
        <a:lstStyle/>
        <a:p>
          <a:endParaRPr lang="en-US"/>
        </a:p>
      </dgm:t>
    </dgm:pt>
    <dgm:pt modelId="{6F754B51-DD4C-460A-941B-B7044A397F06}" type="sibTrans" cxnId="{FD08201E-543E-41FF-94EF-2662F58CB868}">
      <dgm:prSet/>
      <dgm:spPr/>
      <dgm:t>
        <a:bodyPr/>
        <a:lstStyle/>
        <a:p>
          <a:endParaRPr lang="en-US"/>
        </a:p>
      </dgm:t>
    </dgm:pt>
    <dgm:pt modelId="{4F538E5B-5A37-4140-8433-E39C61DA6316}">
      <dgm:prSet custT="1"/>
      <dgm:spPr/>
      <dgm:t>
        <a:bodyPr/>
        <a:lstStyle/>
        <a:p>
          <a:r>
            <a:rPr lang="en-US" sz="1800" b="1" dirty="0">
              <a:solidFill>
                <a:schemeClr val="tx1"/>
              </a:solidFill>
            </a:rPr>
            <a:t>Potential of marketability</a:t>
          </a:r>
        </a:p>
        <a:p>
          <a:r>
            <a:rPr lang="en-US" sz="1800" dirty="0">
              <a:solidFill>
                <a:schemeClr val="tx1"/>
              </a:solidFill>
            </a:rPr>
            <a:t>- Could potentially be commercialized once made more portable </a:t>
          </a:r>
        </a:p>
      </dgm:t>
    </dgm:pt>
    <dgm:pt modelId="{FE33DEB2-1973-4957-B995-9663EE004C25}" type="parTrans" cxnId="{DBE3838D-699B-4C9D-AC19-8BE019224C3F}">
      <dgm:prSet/>
      <dgm:spPr/>
      <dgm:t>
        <a:bodyPr/>
        <a:lstStyle/>
        <a:p>
          <a:endParaRPr lang="en-US"/>
        </a:p>
      </dgm:t>
    </dgm:pt>
    <dgm:pt modelId="{44E81EFB-FDC3-44A6-B53E-C29CBDF247D1}" type="sibTrans" cxnId="{DBE3838D-699B-4C9D-AC19-8BE019224C3F}">
      <dgm:prSet/>
      <dgm:spPr/>
      <dgm:t>
        <a:bodyPr/>
        <a:lstStyle/>
        <a:p>
          <a:endParaRPr lang="en-US"/>
        </a:p>
      </dgm:t>
    </dgm:pt>
    <dgm:pt modelId="{15701110-AE0D-4554-B7EF-1411C56B6C8D}">
      <dgm:prSet/>
      <dgm:spPr/>
      <dgm:t>
        <a:bodyPr/>
        <a:lstStyle/>
        <a:p>
          <a:endParaRPr lang="en-US" dirty="0"/>
        </a:p>
      </dgm:t>
    </dgm:pt>
    <dgm:pt modelId="{5AD5012F-E749-470E-A560-02D9260B7DE7}" type="parTrans" cxnId="{FCC6B3EC-A49D-4271-A3D1-A6BD2AAB56CB}">
      <dgm:prSet/>
      <dgm:spPr/>
      <dgm:t>
        <a:bodyPr/>
        <a:lstStyle/>
        <a:p>
          <a:endParaRPr lang="en-US"/>
        </a:p>
      </dgm:t>
    </dgm:pt>
    <dgm:pt modelId="{7D964DB2-6550-4AF5-B447-5A4344299ACD}" type="sibTrans" cxnId="{FCC6B3EC-A49D-4271-A3D1-A6BD2AAB56CB}">
      <dgm:prSet/>
      <dgm:spPr/>
      <dgm:t>
        <a:bodyPr/>
        <a:lstStyle/>
        <a:p>
          <a:endParaRPr lang="en-US"/>
        </a:p>
      </dgm:t>
    </dgm:pt>
    <dgm:pt modelId="{E74BEDBC-C16F-4083-AF95-796FE491B25B}">
      <dgm:prSet/>
      <dgm:spPr/>
      <dgm:t>
        <a:bodyPr/>
        <a:lstStyle/>
        <a:p>
          <a:endParaRPr lang="en-US"/>
        </a:p>
      </dgm:t>
    </dgm:pt>
    <dgm:pt modelId="{F0B3ED44-2041-496E-A295-3917AB9F3CC2}" type="parTrans" cxnId="{75F8D0FF-06AB-41AC-A59C-A89BF7EECCEC}">
      <dgm:prSet/>
      <dgm:spPr/>
      <dgm:t>
        <a:bodyPr/>
        <a:lstStyle/>
        <a:p>
          <a:endParaRPr lang="en-US"/>
        </a:p>
      </dgm:t>
    </dgm:pt>
    <dgm:pt modelId="{DB9CE05A-00BE-4ABB-9D9E-3E34F66F141A}" type="sibTrans" cxnId="{75F8D0FF-06AB-41AC-A59C-A89BF7EECCEC}">
      <dgm:prSet/>
      <dgm:spPr/>
      <dgm:t>
        <a:bodyPr/>
        <a:lstStyle/>
        <a:p>
          <a:endParaRPr lang="en-US"/>
        </a:p>
      </dgm:t>
    </dgm:pt>
    <dgm:pt modelId="{84C7A7FB-C9DD-4FDB-B4B5-E81451D49B7A}">
      <dgm:prSet/>
      <dgm:spPr/>
      <dgm:t>
        <a:bodyPr/>
        <a:lstStyle/>
        <a:p>
          <a:endParaRPr lang="en-US"/>
        </a:p>
      </dgm:t>
    </dgm:pt>
    <dgm:pt modelId="{B6DCA868-12F3-45C3-B483-FEA29DC3B26F}" type="parTrans" cxnId="{41C6D371-6FB0-4D80-822E-1F636AF041DD}">
      <dgm:prSet/>
      <dgm:spPr/>
      <dgm:t>
        <a:bodyPr/>
        <a:lstStyle/>
        <a:p>
          <a:endParaRPr lang="en-US"/>
        </a:p>
      </dgm:t>
    </dgm:pt>
    <dgm:pt modelId="{E5904D69-8D89-4EC5-A62D-1C01F3B26B7C}" type="sibTrans" cxnId="{41C6D371-6FB0-4D80-822E-1F636AF041DD}">
      <dgm:prSet/>
      <dgm:spPr/>
      <dgm:t>
        <a:bodyPr/>
        <a:lstStyle/>
        <a:p>
          <a:endParaRPr lang="en-US"/>
        </a:p>
      </dgm:t>
    </dgm:pt>
    <dgm:pt modelId="{3645B5EA-0F22-43DA-802F-CD801ED7C8DE}" type="pres">
      <dgm:prSet presAssocID="{F60F34ED-43A7-45DF-8A11-3DE41BA25E45}" presName="outerComposite" presStyleCnt="0">
        <dgm:presLayoutVars>
          <dgm:chMax val="5"/>
          <dgm:dir/>
          <dgm:resizeHandles val="exact"/>
        </dgm:presLayoutVars>
      </dgm:prSet>
      <dgm:spPr/>
    </dgm:pt>
    <dgm:pt modelId="{EA0D729B-4681-4028-9E1F-B29700995F65}" type="pres">
      <dgm:prSet presAssocID="{F60F34ED-43A7-45DF-8A11-3DE41BA25E45}" presName="dummyMaxCanvas" presStyleCnt="0">
        <dgm:presLayoutVars/>
      </dgm:prSet>
      <dgm:spPr/>
    </dgm:pt>
    <dgm:pt modelId="{48C6D4D2-010D-4984-BA4A-FB553B7CD6DE}" type="pres">
      <dgm:prSet presAssocID="{F60F34ED-43A7-45DF-8A11-3DE41BA25E45}" presName="FiveNodes_1" presStyleLbl="node1" presStyleIdx="0" presStyleCnt="5">
        <dgm:presLayoutVars>
          <dgm:bulletEnabled val="1"/>
        </dgm:presLayoutVars>
      </dgm:prSet>
      <dgm:spPr/>
    </dgm:pt>
    <dgm:pt modelId="{C6469032-576F-4BD3-BF8B-4D22B3D13B1C}" type="pres">
      <dgm:prSet presAssocID="{F60F34ED-43A7-45DF-8A11-3DE41BA25E45}" presName="FiveNodes_2" presStyleLbl="node1" presStyleIdx="1" presStyleCnt="5">
        <dgm:presLayoutVars>
          <dgm:bulletEnabled val="1"/>
        </dgm:presLayoutVars>
      </dgm:prSet>
      <dgm:spPr/>
    </dgm:pt>
    <dgm:pt modelId="{03C4715E-1FB0-4A52-BD71-F9F5AA31FF6B}" type="pres">
      <dgm:prSet presAssocID="{F60F34ED-43A7-45DF-8A11-3DE41BA25E45}" presName="FiveNodes_3" presStyleLbl="node1" presStyleIdx="2" presStyleCnt="5">
        <dgm:presLayoutVars>
          <dgm:bulletEnabled val="1"/>
        </dgm:presLayoutVars>
      </dgm:prSet>
      <dgm:spPr/>
    </dgm:pt>
    <dgm:pt modelId="{999A1D59-E930-4D7A-B3EB-2CC2C169DAD6}" type="pres">
      <dgm:prSet presAssocID="{F60F34ED-43A7-45DF-8A11-3DE41BA25E45}" presName="FiveNodes_4" presStyleLbl="node1" presStyleIdx="3" presStyleCnt="5">
        <dgm:presLayoutVars>
          <dgm:bulletEnabled val="1"/>
        </dgm:presLayoutVars>
      </dgm:prSet>
      <dgm:spPr/>
    </dgm:pt>
    <dgm:pt modelId="{25086DFD-5C25-4D34-8B20-43D2AE9538CD}" type="pres">
      <dgm:prSet presAssocID="{F60F34ED-43A7-45DF-8A11-3DE41BA25E45}" presName="FiveNodes_5" presStyleLbl="node1" presStyleIdx="4" presStyleCnt="5">
        <dgm:presLayoutVars>
          <dgm:bulletEnabled val="1"/>
        </dgm:presLayoutVars>
      </dgm:prSet>
      <dgm:spPr/>
    </dgm:pt>
    <dgm:pt modelId="{618A75B5-7E71-4D40-9E4B-D08C25A6EA63}" type="pres">
      <dgm:prSet presAssocID="{F60F34ED-43A7-45DF-8A11-3DE41BA25E45}" presName="FiveConn_1-2" presStyleLbl="fgAccFollowNode1" presStyleIdx="0" presStyleCnt="4">
        <dgm:presLayoutVars>
          <dgm:bulletEnabled val="1"/>
        </dgm:presLayoutVars>
      </dgm:prSet>
      <dgm:spPr/>
    </dgm:pt>
    <dgm:pt modelId="{9AD79D0A-46CE-4658-A549-1380267BB120}" type="pres">
      <dgm:prSet presAssocID="{F60F34ED-43A7-45DF-8A11-3DE41BA25E45}" presName="FiveConn_2-3" presStyleLbl="fgAccFollowNode1" presStyleIdx="1" presStyleCnt="4">
        <dgm:presLayoutVars>
          <dgm:bulletEnabled val="1"/>
        </dgm:presLayoutVars>
      </dgm:prSet>
      <dgm:spPr/>
    </dgm:pt>
    <dgm:pt modelId="{91759E1F-8448-4C77-857C-CE85CC08DF21}" type="pres">
      <dgm:prSet presAssocID="{F60F34ED-43A7-45DF-8A11-3DE41BA25E45}" presName="FiveConn_3-4" presStyleLbl="fgAccFollowNode1" presStyleIdx="2" presStyleCnt="4">
        <dgm:presLayoutVars>
          <dgm:bulletEnabled val="1"/>
        </dgm:presLayoutVars>
      </dgm:prSet>
      <dgm:spPr/>
    </dgm:pt>
    <dgm:pt modelId="{8A65648D-ACA8-4608-827B-67DD12E9A8EF}" type="pres">
      <dgm:prSet presAssocID="{F60F34ED-43A7-45DF-8A11-3DE41BA25E45}" presName="FiveConn_4-5" presStyleLbl="fgAccFollowNode1" presStyleIdx="3" presStyleCnt="4">
        <dgm:presLayoutVars>
          <dgm:bulletEnabled val="1"/>
        </dgm:presLayoutVars>
      </dgm:prSet>
      <dgm:spPr/>
    </dgm:pt>
    <dgm:pt modelId="{93337219-0873-4B84-B2D5-48185D24124D}" type="pres">
      <dgm:prSet presAssocID="{F60F34ED-43A7-45DF-8A11-3DE41BA25E45}" presName="FiveNodes_1_text" presStyleLbl="node1" presStyleIdx="4" presStyleCnt="5">
        <dgm:presLayoutVars>
          <dgm:bulletEnabled val="1"/>
        </dgm:presLayoutVars>
      </dgm:prSet>
      <dgm:spPr/>
    </dgm:pt>
    <dgm:pt modelId="{EFACAF33-1A84-482C-90C7-E0EE48D73D72}" type="pres">
      <dgm:prSet presAssocID="{F60F34ED-43A7-45DF-8A11-3DE41BA25E45}" presName="FiveNodes_2_text" presStyleLbl="node1" presStyleIdx="4" presStyleCnt="5">
        <dgm:presLayoutVars>
          <dgm:bulletEnabled val="1"/>
        </dgm:presLayoutVars>
      </dgm:prSet>
      <dgm:spPr/>
    </dgm:pt>
    <dgm:pt modelId="{F5B3B869-4277-41C9-9C4A-80C9AA03C91F}" type="pres">
      <dgm:prSet presAssocID="{F60F34ED-43A7-45DF-8A11-3DE41BA25E45}" presName="FiveNodes_3_text" presStyleLbl="node1" presStyleIdx="4" presStyleCnt="5">
        <dgm:presLayoutVars>
          <dgm:bulletEnabled val="1"/>
        </dgm:presLayoutVars>
      </dgm:prSet>
      <dgm:spPr/>
    </dgm:pt>
    <dgm:pt modelId="{B0E9DD58-6054-448D-AF13-E66793887F08}" type="pres">
      <dgm:prSet presAssocID="{F60F34ED-43A7-45DF-8A11-3DE41BA25E45}" presName="FiveNodes_4_text" presStyleLbl="node1" presStyleIdx="4" presStyleCnt="5">
        <dgm:presLayoutVars>
          <dgm:bulletEnabled val="1"/>
        </dgm:presLayoutVars>
      </dgm:prSet>
      <dgm:spPr/>
    </dgm:pt>
    <dgm:pt modelId="{758EBB1A-73C1-4D9E-9825-E268A881E0B7}" type="pres">
      <dgm:prSet presAssocID="{F60F34ED-43A7-45DF-8A11-3DE41BA25E45}" presName="FiveNodes_5_text" presStyleLbl="node1" presStyleIdx="4" presStyleCnt="5">
        <dgm:presLayoutVars>
          <dgm:bulletEnabled val="1"/>
        </dgm:presLayoutVars>
      </dgm:prSet>
      <dgm:spPr/>
    </dgm:pt>
  </dgm:ptLst>
  <dgm:cxnLst>
    <dgm:cxn modelId="{AEBDB70E-D440-47AB-A932-A4E41D20205F}" type="presOf" srcId="{5B35D6FD-4189-4846-BE8E-43C866854423}" destId="{9AD79D0A-46CE-4658-A549-1380267BB120}" srcOrd="0" destOrd="0" presId="urn:microsoft.com/office/officeart/2005/8/layout/vProcess5"/>
    <dgm:cxn modelId="{B7972710-3F2A-4258-909E-EFC9CECDEA93}" type="presOf" srcId="{AB197C2C-F950-4F54-9FD0-E21070C4DCE3}" destId="{B0E9DD58-6054-448D-AF13-E66793887F08}" srcOrd="1" destOrd="0" presId="urn:microsoft.com/office/officeart/2005/8/layout/vProcess5"/>
    <dgm:cxn modelId="{FD08201E-543E-41FF-94EF-2662F58CB868}" srcId="{F60F34ED-43A7-45DF-8A11-3DE41BA25E45}" destId="{AB197C2C-F950-4F54-9FD0-E21070C4DCE3}" srcOrd="3" destOrd="0" parTransId="{39721ECC-4A4A-467B-AC24-CBA8A0F1B511}" sibTransId="{6F754B51-DD4C-460A-941B-B7044A397F06}"/>
    <dgm:cxn modelId="{AEBB6B1F-DD90-47B9-8858-C6AE656A61DF}" type="presOf" srcId="{42B514A7-DD0F-498D-BA48-DA0176B4C11A}" destId="{03C4715E-1FB0-4A52-BD71-F9F5AA31FF6B}" srcOrd="0" destOrd="0" presId="urn:microsoft.com/office/officeart/2005/8/layout/vProcess5"/>
    <dgm:cxn modelId="{BBC5D72C-034E-4999-A200-52DFFDAF3CFA}" type="presOf" srcId="{D3F7E605-1FFE-4F29-86FD-23F8640246D2}" destId="{93337219-0873-4B84-B2D5-48185D24124D}" srcOrd="1" destOrd="0" presId="urn:microsoft.com/office/officeart/2005/8/layout/vProcess5"/>
    <dgm:cxn modelId="{109B4036-ACB1-4097-B4C1-31A272560D91}" type="presOf" srcId="{4F77C210-F2E0-4D1D-BA5C-06CBF1E1F1C4}" destId="{EFACAF33-1A84-482C-90C7-E0EE48D73D72}" srcOrd="1" destOrd="0" presId="urn:microsoft.com/office/officeart/2005/8/layout/vProcess5"/>
    <dgm:cxn modelId="{859B035E-8532-4693-AF4E-6A1A299F2722}" type="presOf" srcId="{E92E68AA-3777-4967-A172-20FA14A89B03}" destId="{618A75B5-7E71-4D40-9E4B-D08C25A6EA63}" srcOrd="0" destOrd="0" presId="urn:microsoft.com/office/officeart/2005/8/layout/vProcess5"/>
    <dgm:cxn modelId="{C15F0066-ADAF-4A94-B19E-70060D956FD9}" type="presOf" srcId="{4F538E5B-5A37-4140-8433-E39C61DA6316}" destId="{25086DFD-5C25-4D34-8B20-43D2AE9538CD}" srcOrd="0" destOrd="0" presId="urn:microsoft.com/office/officeart/2005/8/layout/vProcess5"/>
    <dgm:cxn modelId="{89A5A049-1075-4F6F-B439-386FC075A340}" type="presOf" srcId="{6F754B51-DD4C-460A-941B-B7044A397F06}" destId="{8A65648D-ACA8-4608-827B-67DD12E9A8EF}" srcOrd="0" destOrd="0" presId="urn:microsoft.com/office/officeart/2005/8/layout/vProcess5"/>
    <dgm:cxn modelId="{3754E96B-E0B5-4C00-AF58-CA6E0358F345}" type="presOf" srcId="{820A920D-59F7-4011-BB81-AA4A38A59671}" destId="{91759E1F-8448-4C77-857C-CE85CC08DF21}" srcOrd="0" destOrd="0" presId="urn:microsoft.com/office/officeart/2005/8/layout/vProcess5"/>
    <dgm:cxn modelId="{002E196E-6804-4BA3-BF7A-C0F3DF93B116}" type="presOf" srcId="{F60F34ED-43A7-45DF-8A11-3DE41BA25E45}" destId="{3645B5EA-0F22-43DA-802F-CD801ED7C8DE}" srcOrd="0" destOrd="0" presId="urn:microsoft.com/office/officeart/2005/8/layout/vProcess5"/>
    <dgm:cxn modelId="{41C6D371-6FB0-4D80-822E-1F636AF041DD}" srcId="{F60F34ED-43A7-45DF-8A11-3DE41BA25E45}" destId="{84C7A7FB-C9DD-4FDB-B4B5-E81451D49B7A}" srcOrd="6" destOrd="0" parTransId="{B6DCA868-12F3-45C3-B483-FEA29DC3B26F}" sibTransId="{E5904D69-8D89-4EC5-A62D-1C01F3B26B7C}"/>
    <dgm:cxn modelId="{5532F353-A9C6-4829-9653-E964A77AD23C}" type="presOf" srcId="{AB197C2C-F950-4F54-9FD0-E21070C4DCE3}" destId="{999A1D59-E930-4D7A-B3EB-2CC2C169DAD6}" srcOrd="0" destOrd="0" presId="urn:microsoft.com/office/officeart/2005/8/layout/vProcess5"/>
    <dgm:cxn modelId="{DBE3838D-699B-4C9D-AC19-8BE019224C3F}" srcId="{F60F34ED-43A7-45DF-8A11-3DE41BA25E45}" destId="{4F538E5B-5A37-4140-8433-E39C61DA6316}" srcOrd="4" destOrd="0" parTransId="{FE33DEB2-1973-4957-B995-9663EE004C25}" sibTransId="{44E81EFB-FDC3-44A6-B53E-C29CBDF247D1}"/>
    <dgm:cxn modelId="{E4103795-99FA-460C-A53B-25E0174BBDD3}" type="presOf" srcId="{42B514A7-DD0F-498D-BA48-DA0176B4C11A}" destId="{F5B3B869-4277-41C9-9C4A-80C9AA03C91F}" srcOrd="1" destOrd="0" presId="urn:microsoft.com/office/officeart/2005/8/layout/vProcess5"/>
    <dgm:cxn modelId="{DEFFB2A5-8C23-4DB8-B534-F3C10A291134}" srcId="{F60F34ED-43A7-45DF-8A11-3DE41BA25E45}" destId="{42B514A7-DD0F-498D-BA48-DA0176B4C11A}" srcOrd="2" destOrd="0" parTransId="{F3D0A023-C740-4DAE-8287-97D207126F3F}" sibTransId="{820A920D-59F7-4011-BB81-AA4A38A59671}"/>
    <dgm:cxn modelId="{E88A81AB-2168-4971-A601-392D9DE05725}" srcId="{F60F34ED-43A7-45DF-8A11-3DE41BA25E45}" destId="{4F77C210-F2E0-4D1D-BA5C-06CBF1E1F1C4}" srcOrd="1" destOrd="0" parTransId="{35731370-D394-427D-8F00-A8D2199E4C01}" sibTransId="{5B35D6FD-4189-4846-BE8E-43C866854423}"/>
    <dgm:cxn modelId="{103DA0AE-5803-47C5-B24E-BFB7A007F361}" srcId="{F60F34ED-43A7-45DF-8A11-3DE41BA25E45}" destId="{D3F7E605-1FFE-4F29-86FD-23F8640246D2}" srcOrd="0" destOrd="0" parTransId="{D1C70894-EF04-4B5E-A308-B78AD65A8FA8}" sibTransId="{E92E68AA-3777-4967-A172-20FA14A89B03}"/>
    <dgm:cxn modelId="{EAE566B9-BB6F-4B82-A2F1-10565F5E8049}" type="presOf" srcId="{D3F7E605-1FFE-4F29-86FD-23F8640246D2}" destId="{48C6D4D2-010D-4984-BA4A-FB553B7CD6DE}" srcOrd="0" destOrd="0" presId="urn:microsoft.com/office/officeart/2005/8/layout/vProcess5"/>
    <dgm:cxn modelId="{2544BFEA-71A6-4DB6-8F6C-F465B08B8934}" type="presOf" srcId="{4F77C210-F2E0-4D1D-BA5C-06CBF1E1F1C4}" destId="{C6469032-576F-4BD3-BF8B-4D22B3D13B1C}" srcOrd="0" destOrd="0" presId="urn:microsoft.com/office/officeart/2005/8/layout/vProcess5"/>
    <dgm:cxn modelId="{FCC6B3EC-A49D-4271-A3D1-A6BD2AAB56CB}" srcId="{F60F34ED-43A7-45DF-8A11-3DE41BA25E45}" destId="{15701110-AE0D-4554-B7EF-1411C56B6C8D}" srcOrd="7" destOrd="0" parTransId="{5AD5012F-E749-470E-A560-02D9260B7DE7}" sibTransId="{7D964DB2-6550-4AF5-B447-5A4344299ACD}"/>
    <dgm:cxn modelId="{3F6059FB-AF6E-4913-8109-A113C6EA9C3C}" type="presOf" srcId="{4F538E5B-5A37-4140-8433-E39C61DA6316}" destId="{758EBB1A-73C1-4D9E-9825-E268A881E0B7}" srcOrd="1" destOrd="0" presId="urn:microsoft.com/office/officeart/2005/8/layout/vProcess5"/>
    <dgm:cxn modelId="{75F8D0FF-06AB-41AC-A59C-A89BF7EECCEC}" srcId="{F60F34ED-43A7-45DF-8A11-3DE41BA25E45}" destId="{E74BEDBC-C16F-4083-AF95-796FE491B25B}" srcOrd="5" destOrd="0" parTransId="{F0B3ED44-2041-496E-A295-3917AB9F3CC2}" sibTransId="{DB9CE05A-00BE-4ABB-9D9E-3E34F66F141A}"/>
    <dgm:cxn modelId="{AD1C4332-D4DF-4552-A14E-38CA0AF29AA9}" type="presParOf" srcId="{3645B5EA-0F22-43DA-802F-CD801ED7C8DE}" destId="{EA0D729B-4681-4028-9E1F-B29700995F65}" srcOrd="0" destOrd="0" presId="urn:microsoft.com/office/officeart/2005/8/layout/vProcess5"/>
    <dgm:cxn modelId="{E9A8D17C-B42D-4E05-88A2-7C6C6B08B7DC}" type="presParOf" srcId="{3645B5EA-0F22-43DA-802F-CD801ED7C8DE}" destId="{48C6D4D2-010D-4984-BA4A-FB553B7CD6DE}" srcOrd="1" destOrd="0" presId="urn:microsoft.com/office/officeart/2005/8/layout/vProcess5"/>
    <dgm:cxn modelId="{014ED36A-A564-4E8B-BA88-0217817161B0}" type="presParOf" srcId="{3645B5EA-0F22-43DA-802F-CD801ED7C8DE}" destId="{C6469032-576F-4BD3-BF8B-4D22B3D13B1C}" srcOrd="2" destOrd="0" presId="urn:microsoft.com/office/officeart/2005/8/layout/vProcess5"/>
    <dgm:cxn modelId="{26E902A6-A8DD-4549-9B43-0B83D188E88F}" type="presParOf" srcId="{3645B5EA-0F22-43DA-802F-CD801ED7C8DE}" destId="{03C4715E-1FB0-4A52-BD71-F9F5AA31FF6B}" srcOrd="3" destOrd="0" presId="urn:microsoft.com/office/officeart/2005/8/layout/vProcess5"/>
    <dgm:cxn modelId="{E390C7DD-4714-4278-8236-DB654CC722BB}" type="presParOf" srcId="{3645B5EA-0F22-43DA-802F-CD801ED7C8DE}" destId="{999A1D59-E930-4D7A-B3EB-2CC2C169DAD6}" srcOrd="4" destOrd="0" presId="urn:microsoft.com/office/officeart/2005/8/layout/vProcess5"/>
    <dgm:cxn modelId="{DC43FB7B-21ED-462C-AB69-7004C844D3D5}" type="presParOf" srcId="{3645B5EA-0F22-43DA-802F-CD801ED7C8DE}" destId="{25086DFD-5C25-4D34-8B20-43D2AE9538CD}" srcOrd="5" destOrd="0" presId="urn:microsoft.com/office/officeart/2005/8/layout/vProcess5"/>
    <dgm:cxn modelId="{D2406273-44D8-45C2-961A-E3106742FD23}" type="presParOf" srcId="{3645B5EA-0F22-43DA-802F-CD801ED7C8DE}" destId="{618A75B5-7E71-4D40-9E4B-D08C25A6EA63}" srcOrd="6" destOrd="0" presId="urn:microsoft.com/office/officeart/2005/8/layout/vProcess5"/>
    <dgm:cxn modelId="{3AA45CA3-DAF1-4ECF-8071-31F2576EF3EE}" type="presParOf" srcId="{3645B5EA-0F22-43DA-802F-CD801ED7C8DE}" destId="{9AD79D0A-46CE-4658-A549-1380267BB120}" srcOrd="7" destOrd="0" presId="urn:microsoft.com/office/officeart/2005/8/layout/vProcess5"/>
    <dgm:cxn modelId="{A3EFD9DF-6BC8-45E6-A580-788F60E694D5}" type="presParOf" srcId="{3645B5EA-0F22-43DA-802F-CD801ED7C8DE}" destId="{91759E1F-8448-4C77-857C-CE85CC08DF21}" srcOrd="8" destOrd="0" presId="urn:microsoft.com/office/officeart/2005/8/layout/vProcess5"/>
    <dgm:cxn modelId="{CC0CE9D5-207A-4DBC-A9F9-CBE7896FEDBF}" type="presParOf" srcId="{3645B5EA-0F22-43DA-802F-CD801ED7C8DE}" destId="{8A65648D-ACA8-4608-827B-67DD12E9A8EF}" srcOrd="9" destOrd="0" presId="urn:microsoft.com/office/officeart/2005/8/layout/vProcess5"/>
    <dgm:cxn modelId="{84D6BE87-DBDC-4E97-8F45-EBDA72246261}" type="presParOf" srcId="{3645B5EA-0F22-43DA-802F-CD801ED7C8DE}" destId="{93337219-0873-4B84-B2D5-48185D24124D}" srcOrd="10" destOrd="0" presId="urn:microsoft.com/office/officeart/2005/8/layout/vProcess5"/>
    <dgm:cxn modelId="{ECC8C065-CA04-469F-B590-6A0C8236504C}" type="presParOf" srcId="{3645B5EA-0F22-43DA-802F-CD801ED7C8DE}" destId="{EFACAF33-1A84-482C-90C7-E0EE48D73D72}" srcOrd="11" destOrd="0" presId="urn:microsoft.com/office/officeart/2005/8/layout/vProcess5"/>
    <dgm:cxn modelId="{BC3977DE-62CA-4562-8E7C-C47C4A8154C0}" type="presParOf" srcId="{3645B5EA-0F22-43DA-802F-CD801ED7C8DE}" destId="{F5B3B869-4277-41C9-9C4A-80C9AA03C91F}" srcOrd="12" destOrd="0" presId="urn:microsoft.com/office/officeart/2005/8/layout/vProcess5"/>
    <dgm:cxn modelId="{C386EB7C-216B-470E-9354-15D84EEDF980}" type="presParOf" srcId="{3645B5EA-0F22-43DA-802F-CD801ED7C8DE}" destId="{B0E9DD58-6054-448D-AF13-E66793887F08}" srcOrd="13" destOrd="0" presId="urn:microsoft.com/office/officeart/2005/8/layout/vProcess5"/>
    <dgm:cxn modelId="{CDB223DD-5F80-454E-84A2-C055C480B9D1}" type="presParOf" srcId="{3645B5EA-0F22-43DA-802F-CD801ED7C8DE}" destId="{758EBB1A-73C1-4D9E-9825-E268A881E0B7}"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F8C148-E2BC-4C21-86F4-47D38BF6334E}">
      <dsp:nvSpPr>
        <dsp:cNvPr id="0" name=""/>
        <dsp:cNvSpPr/>
      </dsp:nvSpPr>
      <dsp:spPr>
        <a:xfrm>
          <a:off x="2945127" y="1959227"/>
          <a:ext cx="1553710" cy="1327719"/>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mn-lt"/>
              <a:cs typeface="Lucida Sans Unicode" panose="020B0602030504020204" pitchFamily="34" charset="0"/>
            </a:rPr>
            <a:t>Consuming Expired Drinks </a:t>
          </a:r>
        </a:p>
      </dsp:txBody>
      <dsp:txXfrm>
        <a:off x="3009941" y="2024041"/>
        <a:ext cx="1424082" cy="1198091"/>
      </dsp:txXfrm>
    </dsp:sp>
    <dsp:sp modelId="{B2681395-5738-442A-9E0B-4804481869AE}">
      <dsp:nvSpPr>
        <dsp:cNvPr id="0" name=""/>
        <dsp:cNvSpPr/>
      </dsp:nvSpPr>
      <dsp:spPr>
        <a:xfrm rot="16200000">
          <a:off x="3256312" y="1493557"/>
          <a:ext cx="931339" cy="0"/>
        </a:xfrm>
        <a:custGeom>
          <a:avLst/>
          <a:gdLst/>
          <a:ahLst/>
          <a:cxnLst/>
          <a:rect l="0" t="0" r="0" b="0"/>
          <a:pathLst>
            <a:path>
              <a:moveTo>
                <a:pt x="0" y="0"/>
              </a:moveTo>
              <a:lnTo>
                <a:pt x="931339"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AC6AD3-6011-4E61-B842-23BEDAF262D3}">
      <dsp:nvSpPr>
        <dsp:cNvPr id="0" name=""/>
        <dsp:cNvSpPr/>
      </dsp:nvSpPr>
      <dsp:spPr>
        <a:xfrm>
          <a:off x="2263675" y="138316"/>
          <a:ext cx="2916612" cy="889571"/>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mn-lt"/>
              <a:cs typeface="Lucida Sans Unicode" panose="020B0602030504020204" pitchFamily="34" charset="0"/>
            </a:rPr>
            <a:t>Effect: Stomach cramp, fever, vomiting, nausea, diarrhea, </a:t>
          </a:r>
          <a:r>
            <a:rPr lang="en-US" sz="1600" kern="1200" dirty="0" err="1">
              <a:solidFill>
                <a:schemeClr val="tx1"/>
              </a:solidFill>
              <a:latin typeface="+mn-lt"/>
              <a:cs typeface="Lucida Sans Unicode" panose="020B0602030504020204" pitchFamily="34" charset="0"/>
            </a:rPr>
            <a:t>etc</a:t>
          </a:r>
          <a:r>
            <a:rPr lang="en-US" sz="1600" kern="1200" dirty="0">
              <a:solidFill>
                <a:schemeClr val="tx1"/>
              </a:solidFill>
              <a:latin typeface="+mn-lt"/>
              <a:cs typeface="Lucida Sans Unicode" panose="020B0602030504020204" pitchFamily="34" charset="0"/>
            </a:rPr>
            <a:t> </a:t>
          </a:r>
        </a:p>
      </dsp:txBody>
      <dsp:txXfrm>
        <a:off x="2307100" y="181741"/>
        <a:ext cx="2829762" cy="802721"/>
      </dsp:txXfrm>
    </dsp:sp>
    <dsp:sp modelId="{B6FAE65C-C1EA-416D-8DF9-7605D18A2F5B}">
      <dsp:nvSpPr>
        <dsp:cNvPr id="0" name=""/>
        <dsp:cNvSpPr/>
      </dsp:nvSpPr>
      <dsp:spPr>
        <a:xfrm rot="1286676">
          <a:off x="4464586" y="3109114"/>
          <a:ext cx="989511" cy="0"/>
        </a:xfrm>
        <a:custGeom>
          <a:avLst/>
          <a:gdLst/>
          <a:ahLst/>
          <a:cxnLst/>
          <a:rect l="0" t="0" r="0" b="0"/>
          <a:pathLst>
            <a:path>
              <a:moveTo>
                <a:pt x="0" y="0"/>
              </a:moveTo>
              <a:lnTo>
                <a:pt x="989511"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5EA2B9-CA30-47EF-A123-7FD0FDEDEF91}">
      <dsp:nvSpPr>
        <dsp:cNvPr id="0" name=""/>
        <dsp:cNvSpPr/>
      </dsp:nvSpPr>
      <dsp:spPr>
        <a:xfrm>
          <a:off x="5419846" y="3054130"/>
          <a:ext cx="1811773" cy="118338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mn-lt"/>
              <a:cs typeface="Lucida Sans Unicode" panose="020B0602030504020204" pitchFamily="34" charset="0"/>
            </a:rPr>
            <a:t>Detecting spoilage takes time </a:t>
          </a:r>
        </a:p>
      </dsp:txBody>
      <dsp:txXfrm>
        <a:off x="5477614" y="3111898"/>
        <a:ext cx="1696237" cy="1067852"/>
      </dsp:txXfrm>
    </dsp:sp>
    <dsp:sp modelId="{70D0F2C3-61CD-4EBF-9F6E-B816C3551679}">
      <dsp:nvSpPr>
        <dsp:cNvPr id="0" name=""/>
        <dsp:cNvSpPr/>
      </dsp:nvSpPr>
      <dsp:spPr>
        <a:xfrm rot="9449856">
          <a:off x="2104764" y="3112086"/>
          <a:ext cx="873619" cy="0"/>
        </a:xfrm>
        <a:custGeom>
          <a:avLst/>
          <a:gdLst/>
          <a:ahLst/>
          <a:cxnLst/>
          <a:rect l="0" t="0" r="0" b="0"/>
          <a:pathLst>
            <a:path>
              <a:moveTo>
                <a:pt x="0" y="0"/>
              </a:moveTo>
              <a:lnTo>
                <a:pt x="873619"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70EED0-E7C0-43B8-AB2A-1739421DE289}">
      <dsp:nvSpPr>
        <dsp:cNvPr id="0" name=""/>
        <dsp:cNvSpPr/>
      </dsp:nvSpPr>
      <dsp:spPr>
        <a:xfrm>
          <a:off x="368263" y="3001500"/>
          <a:ext cx="1769758" cy="1288669"/>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mn-lt"/>
              <a:cs typeface="Lucida Sans Unicode" panose="020B0602030504020204" pitchFamily="34" charset="0"/>
            </a:rPr>
            <a:t>Children not  aware of the early signs of expired drinks</a:t>
          </a:r>
        </a:p>
      </dsp:txBody>
      <dsp:txXfrm>
        <a:off x="431171" y="3064408"/>
        <a:ext cx="1643942" cy="1162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A6E20-72A2-4A6C-9774-9D43FAD82AB4}">
      <dsp:nvSpPr>
        <dsp:cNvPr id="0" name=""/>
        <dsp:cNvSpPr/>
      </dsp:nvSpPr>
      <dsp:spPr>
        <a:xfrm>
          <a:off x="3965582" y="989971"/>
          <a:ext cx="3352738" cy="637093"/>
        </a:xfrm>
        <a:custGeom>
          <a:avLst/>
          <a:gdLst/>
          <a:ahLst/>
          <a:cxnLst/>
          <a:rect l="0" t="0" r="0" b="0"/>
          <a:pathLst>
            <a:path>
              <a:moveTo>
                <a:pt x="0" y="0"/>
              </a:moveTo>
              <a:lnTo>
                <a:pt x="0" y="493207"/>
              </a:lnTo>
              <a:lnTo>
                <a:pt x="3352738" y="493207"/>
              </a:lnTo>
              <a:lnTo>
                <a:pt x="3352738" y="637093"/>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DF734D-32D1-4E23-A0C7-B2CD8665F971}">
      <dsp:nvSpPr>
        <dsp:cNvPr id="0" name=""/>
        <dsp:cNvSpPr/>
      </dsp:nvSpPr>
      <dsp:spPr>
        <a:xfrm>
          <a:off x="3965582" y="989971"/>
          <a:ext cx="1694622" cy="637093"/>
        </a:xfrm>
        <a:custGeom>
          <a:avLst/>
          <a:gdLst/>
          <a:ahLst/>
          <a:cxnLst/>
          <a:rect l="0" t="0" r="0" b="0"/>
          <a:pathLst>
            <a:path>
              <a:moveTo>
                <a:pt x="0" y="0"/>
              </a:moveTo>
              <a:lnTo>
                <a:pt x="0" y="493207"/>
              </a:lnTo>
              <a:lnTo>
                <a:pt x="1694622" y="493207"/>
              </a:lnTo>
              <a:lnTo>
                <a:pt x="1694622" y="637093"/>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D279D9-F2C4-4E48-8D32-3CF0E17F61CF}">
      <dsp:nvSpPr>
        <dsp:cNvPr id="0" name=""/>
        <dsp:cNvSpPr/>
      </dsp:nvSpPr>
      <dsp:spPr>
        <a:xfrm>
          <a:off x="3919862" y="989971"/>
          <a:ext cx="91440" cy="637093"/>
        </a:xfrm>
        <a:custGeom>
          <a:avLst/>
          <a:gdLst/>
          <a:ahLst/>
          <a:cxnLst/>
          <a:rect l="0" t="0" r="0" b="0"/>
          <a:pathLst>
            <a:path>
              <a:moveTo>
                <a:pt x="45720" y="0"/>
              </a:moveTo>
              <a:lnTo>
                <a:pt x="45720" y="493207"/>
              </a:lnTo>
              <a:lnTo>
                <a:pt x="82225" y="493207"/>
              </a:lnTo>
              <a:lnTo>
                <a:pt x="82225" y="637093"/>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D00BC0-8FB4-4AC9-AA94-65A7CB687156}">
      <dsp:nvSpPr>
        <dsp:cNvPr id="0" name=""/>
        <dsp:cNvSpPr/>
      </dsp:nvSpPr>
      <dsp:spPr>
        <a:xfrm>
          <a:off x="2343972" y="989971"/>
          <a:ext cx="1621610" cy="637093"/>
        </a:xfrm>
        <a:custGeom>
          <a:avLst/>
          <a:gdLst/>
          <a:ahLst/>
          <a:cxnLst/>
          <a:rect l="0" t="0" r="0" b="0"/>
          <a:pathLst>
            <a:path>
              <a:moveTo>
                <a:pt x="1621610" y="0"/>
              </a:moveTo>
              <a:lnTo>
                <a:pt x="1621610" y="493207"/>
              </a:lnTo>
              <a:lnTo>
                <a:pt x="0" y="493207"/>
              </a:lnTo>
              <a:lnTo>
                <a:pt x="0" y="637093"/>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E6C4D2-37FC-450F-9E96-D726FE19CB52}">
      <dsp:nvSpPr>
        <dsp:cNvPr id="0" name=""/>
        <dsp:cNvSpPr/>
      </dsp:nvSpPr>
      <dsp:spPr>
        <a:xfrm>
          <a:off x="685855" y="989971"/>
          <a:ext cx="3279726" cy="637093"/>
        </a:xfrm>
        <a:custGeom>
          <a:avLst/>
          <a:gdLst/>
          <a:ahLst/>
          <a:cxnLst/>
          <a:rect l="0" t="0" r="0" b="0"/>
          <a:pathLst>
            <a:path>
              <a:moveTo>
                <a:pt x="3279726" y="0"/>
              </a:moveTo>
              <a:lnTo>
                <a:pt x="3279726" y="493207"/>
              </a:lnTo>
              <a:lnTo>
                <a:pt x="0" y="493207"/>
              </a:lnTo>
              <a:lnTo>
                <a:pt x="0" y="637093"/>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8BADFA-7856-4067-B990-120A18DD2DDC}">
      <dsp:nvSpPr>
        <dsp:cNvPr id="0" name=""/>
        <dsp:cNvSpPr/>
      </dsp:nvSpPr>
      <dsp:spPr>
        <a:xfrm>
          <a:off x="2746387" y="304799"/>
          <a:ext cx="2438390" cy="685172"/>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Microorganisms </a:t>
          </a:r>
        </a:p>
      </dsp:txBody>
      <dsp:txXfrm>
        <a:off x="2746387" y="304799"/>
        <a:ext cx="2438390" cy="685172"/>
      </dsp:txXfrm>
    </dsp:sp>
    <dsp:sp modelId="{FB9DB190-6619-4253-BF03-6D700D12F394}">
      <dsp:nvSpPr>
        <dsp:cNvPr id="0" name=""/>
        <dsp:cNvSpPr/>
      </dsp:nvSpPr>
      <dsp:spPr>
        <a:xfrm>
          <a:off x="683" y="1627064"/>
          <a:ext cx="1370344" cy="685172"/>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0" kern="1200" dirty="0">
              <a:solidFill>
                <a:schemeClr val="tx1"/>
              </a:solidFill>
            </a:rPr>
            <a:t>Yeasts</a:t>
          </a:r>
        </a:p>
      </dsp:txBody>
      <dsp:txXfrm>
        <a:off x="683" y="1627064"/>
        <a:ext cx="1370344" cy="685172"/>
      </dsp:txXfrm>
    </dsp:sp>
    <dsp:sp modelId="{E0CB6379-124A-4D37-8DB8-59D5A2D221DD}">
      <dsp:nvSpPr>
        <dsp:cNvPr id="0" name=""/>
        <dsp:cNvSpPr/>
      </dsp:nvSpPr>
      <dsp:spPr>
        <a:xfrm>
          <a:off x="1658800" y="1627064"/>
          <a:ext cx="1370344" cy="685172"/>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chemeClr val="tx1"/>
              </a:solidFill>
            </a:rPr>
            <a:t>Bacteria</a:t>
          </a:r>
        </a:p>
      </dsp:txBody>
      <dsp:txXfrm>
        <a:off x="1658800" y="1627064"/>
        <a:ext cx="1370344" cy="685172"/>
      </dsp:txXfrm>
    </dsp:sp>
    <dsp:sp modelId="{EDCF438B-73D3-4495-BBAD-950DBA6D5826}">
      <dsp:nvSpPr>
        <dsp:cNvPr id="0" name=""/>
        <dsp:cNvSpPr/>
      </dsp:nvSpPr>
      <dsp:spPr>
        <a:xfrm>
          <a:off x="3316916" y="1627064"/>
          <a:ext cx="1370344" cy="685172"/>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Molds</a:t>
          </a:r>
        </a:p>
      </dsp:txBody>
      <dsp:txXfrm>
        <a:off x="3316916" y="1627064"/>
        <a:ext cx="1370344" cy="685172"/>
      </dsp:txXfrm>
    </dsp:sp>
    <dsp:sp modelId="{E51B0418-39DB-4951-831D-A2C25083B976}">
      <dsp:nvSpPr>
        <dsp:cNvPr id="0" name=""/>
        <dsp:cNvSpPr/>
      </dsp:nvSpPr>
      <dsp:spPr>
        <a:xfrm>
          <a:off x="4975032" y="1627064"/>
          <a:ext cx="1370344" cy="685172"/>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Mycotoxins</a:t>
          </a:r>
        </a:p>
      </dsp:txBody>
      <dsp:txXfrm>
        <a:off x="4975032" y="1627064"/>
        <a:ext cx="1370344" cy="685172"/>
      </dsp:txXfrm>
    </dsp:sp>
    <dsp:sp modelId="{214870C6-6C80-4481-9C48-49D5B3D6AF1A}">
      <dsp:nvSpPr>
        <dsp:cNvPr id="0" name=""/>
        <dsp:cNvSpPr/>
      </dsp:nvSpPr>
      <dsp:spPr>
        <a:xfrm>
          <a:off x="6633149" y="1627064"/>
          <a:ext cx="1370344" cy="685172"/>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Pathogens</a:t>
          </a:r>
        </a:p>
      </dsp:txBody>
      <dsp:txXfrm>
        <a:off x="6633149" y="1627064"/>
        <a:ext cx="1370344" cy="6851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7114BC-D8F8-481A-838F-23ECAE029D63}">
      <dsp:nvSpPr>
        <dsp:cNvPr id="0" name=""/>
        <dsp:cNvSpPr/>
      </dsp:nvSpPr>
      <dsp:spPr>
        <a:xfrm>
          <a:off x="3857" y="612049"/>
          <a:ext cx="1686613" cy="1011968"/>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85000"/>
                  <a:lumOff val="15000"/>
                </a:schemeClr>
              </a:solidFill>
            </a:rPr>
            <a:t>LED on one side with sensor on the other side</a:t>
          </a:r>
        </a:p>
      </dsp:txBody>
      <dsp:txXfrm>
        <a:off x="33497" y="641689"/>
        <a:ext cx="1627333" cy="952688"/>
      </dsp:txXfrm>
    </dsp:sp>
    <dsp:sp modelId="{D208F705-80EB-4497-AFE0-C725CFAEC3CB}">
      <dsp:nvSpPr>
        <dsp:cNvPr id="0" name=""/>
        <dsp:cNvSpPr/>
      </dsp:nvSpPr>
      <dsp:spPr>
        <a:xfrm>
          <a:off x="1838892" y="908893"/>
          <a:ext cx="357562" cy="418280"/>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838892" y="992549"/>
        <a:ext cx="250293" cy="250968"/>
      </dsp:txXfrm>
    </dsp:sp>
    <dsp:sp modelId="{E15CEE76-9B27-467C-854D-FCA7F27F34D6}">
      <dsp:nvSpPr>
        <dsp:cNvPr id="0" name=""/>
        <dsp:cNvSpPr/>
      </dsp:nvSpPr>
      <dsp:spPr>
        <a:xfrm>
          <a:off x="2365116" y="612049"/>
          <a:ext cx="1686613" cy="1011968"/>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85000"/>
                  <a:lumOff val="15000"/>
                </a:schemeClr>
              </a:solidFill>
            </a:rPr>
            <a:t>Force resistor on the bottom of the cup</a:t>
          </a:r>
        </a:p>
      </dsp:txBody>
      <dsp:txXfrm>
        <a:off x="2394756" y="641689"/>
        <a:ext cx="1627333" cy="952688"/>
      </dsp:txXfrm>
    </dsp:sp>
    <dsp:sp modelId="{EF6B4FAB-3D04-4158-95EF-227DF6340CF4}">
      <dsp:nvSpPr>
        <dsp:cNvPr id="0" name=""/>
        <dsp:cNvSpPr/>
      </dsp:nvSpPr>
      <dsp:spPr>
        <a:xfrm>
          <a:off x="4200151" y="908893"/>
          <a:ext cx="357562" cy="418280"/>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200151" y="992549"/>
        <a:ext cx="250293" cy="250968"/>
      </dsp:txXfrm>
    </dsp:sp>
    <dsp:sp modelId="{8445D2E6-9835-422A-A02F-D46600D134B1}">
      <dsp:nvSpPr>
        <dsp:cNvPr id="0" name=""/>
        <dsp:cNvSpPr/>
      </dsp:nvSpPr>
      <dsp:spPr>
        <a:xfrm>
          <a:off x="4726375" y="612049"/>
          <a:ext cx="1686613" cy="1011968"/>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85000"/>
                  <a:lumOff val="15000"/>
                </a:schemeClr>
              </a:solidFill>
            </a:rPr>
            <a:t>Wireless device in the base</a:t>
          </a:r>
        </a:p>
      </dsp:txBody>
      <dsp:txXfrm>
        <a:off x="4756015" y="641689"/>
        <a:ext cx="1627333" cy="952688"/>
      </dsp:txXfrm>
    </dsp:sp>
    <dsp:sp modelId="{6D954FA5-937D-405E-853E-34A2122DED98}">
      <dsp:nvSpPr>
        <dsp:cNvPr id="0" name=""/>
        <dsp:cNvSpPr/>
      </dsp:nvSpPr>
      <dsp:spPr>
        <a:xfrm>
          <a:off x="6561410" y="908893"/>
          <a:ext cx="357562" cy="418280"/>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561410" y="992549"/>
        <a:ext cx="250293" cy="250968"/>
      </dsp:txXfrm>
    </dsp:sp>
    <dsp:sp modelId="{A2DCBD0E-EF46-476A-B97C-ABD65BDBB709}">
      <dsp:nvSpPr>
        <dsp:cNvPr id="0" name=""/>
        <dsp:cNvSpPr/>
      </dsp:nvSpPr>
      <dsp:spPr>
        <a:xfrm>
          <a:off x="7087633" y="612049"/>
          <a:ext cx="1686613" cy="1011968"/>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lumMod val="85000"/>
                  <a:lumOff val="15000"/>
                </a:schemeClr>
              </a:solidFill>
            </a:rPr>
            <a:t>App in mobile device</a:t>
          </a:r>
        </a:p>
      </dsp:txBody>
      <dsp:txXfrm>
        <a:off x="7117273" y="641689"/>
        <a:ext cx="1627333" cy="9526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49E1C-0EC2-48A2-852B-E01C13E0E322}">
      <dsp:nvSpPr>
        <dsp:cNvPr id="0" name=""/>
        <dsp:cNvSpPr/>
      </dsp:nvSpPr>
      <dsp:spPr>
        <a:xfrm>
          <a:off x="4177589" y="1201403"/>
          <a:ext cx="3655908" cy="292281"/>
        </a:xfrm>
        <a:custGeom>
          <a:avLst/>
          <a:gdLst/>
          <a:ahLst/>
          <a:cxnLst/>
          <a:rect l="0" t="0" r="0" b="0"/>
          <a:pathLst>
            <a:path>
              <a:moveTo>
                <a:pt x="0" y="0"/>
              </a:moveTo>
              <a:lnTo>
                <a:pt x="0" y="166748"/>
              </a:lnTo>
              <a:lnTo>
                <a:pt x="3655908" y="166748"/>
              </a:lnTo>
              <a:lnTo>
                <a:pt x="3655908" y="29228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CA6E20-72A2-4A6C-9774-9D43FAD82AB4}">
      <dsp:nvSpPr>
        <dsp:cNvPr id="0" name=""/>
        <dsp:cNvSpPr/>
      </dsp:nvSpPr>
      <dsp:spPr>
        <a:xfrm>
          <a:off x="4177589" y="1201403"/>
          <a:ext cx="2209297" cy="292281"/>
        </a:xfrm>
        <a:custGeom>
          <a:avLst/>
          <a:gdLst/>
          <a:ahLst/>
          <a:cxnLst/>
          <a:rect l="0" t="0" r="0" b="0"/>
          <a:pathLst>
            <a:path>
              <a:moveTo>
                <a:pt x="0" y="0"/>
              </a:moveTo>
              <a:lnTo>
                <a:pt x="0" y="166748"/>
              </a:lnTo>
              <a:lnTo>
                <a:pt x="2209297" y="166748"/>
              </a:lnTo>
              <a:lnTo>
                <a:pt x="2209297" y="29228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DF734D-32D1-4E23-A0C7-B2CD8665F971}">
      <dsp:nvSpPr>
        <dsp:cNvPr id="0" name=""/>
        <dsp:cNvSpPr/>
      </dsp:nvSpPr>
      <dsp:spPr>
        <a:xfrm>
          <a:off x="4177589" y="1201403"/>
          <a:ext cx="762686" cy="292281"/>
        </a:xfrm>
        <a:custGeom>
          <a:avLst/>
          <a:gdLst/>
          <a:ahLst/>
          <a:cxnLst/>
          <a:rect l="0" t="0" r="0" b="0"/>
          <a:pathLst>
            <a:path>
              <a:moveTo>
                <a:pt x="0" y="0"/>
              </a:moveTo>
              <a:lnTo>
                <a:pt x="0" y="166748"/>
              </a:lnTo>
              <a:lnTo>
                <a:pt x="762686" y="166748"/>
              </a:lnTo>
              <a:lnTo>
                <a:pt x="762686" y="29228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D279D9-F2C4-4E48-8D32-3CF0E17F61CF}">
      <dsp:nvSpPr>
        <dsp:cNvPr id="0" name=""/>
        <dsp:cNvSpPr/>
      </dsp:nvSpPr>
      <dsp:spPr>
        <a:xfrm>
          <a:off x="3493665" y="1201403"/>
          <a:ext cx="683924" cy="292281"/>
        </a:xfrm>
        <a:custGeom>
          <a:avLst/>
          <a:gdLst/>
          <a:ahLst/>
          <a:cxnLst/>
          <a:rect l="0" t="0" r="0" b="0"/>
          <a:pathLst>
            <a:path>
              <a:moveTo>
                <a:pt x="683924" y="0"/>
              </a:moveTo>
              <a:lnTo>
                <a:pt x="683924" y="166748"/>
              </a:lnTo>
              <a:lnTo>
                <a:pt x="0" y="166748"/>
              </a:lnTo>
              <a:lnTo>
                <a:pt x="0" y="29228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D00BC0-8FB4-4AC9-AA94-65A7CB687156}">
      <dsp:nvSpPr>
        <dsp:cNvPr id="0" name=""/>
        <dsp:cNvSpPr/>
      </dsp:nvSpPr>
      <dsp:spPr>
        <a:xfrm>
          <a:off x="2047054" y="1201403"/>
          <a:ext cx="2130535" cy="292281"/>
        </a:xfrm>
        <a:custGeom>
          <a:avLst/>
          <a:gdLst/>
          <a:ahLst/>
          <a:cxnLst/>
          <a:rect l="0" t="0" r="0" b="0"/>
          <a:pathLst>
            <a:path>
              <a:moveTo>
                <a:pt x="2130535" y="0"/>
              </a:moveTo>
              <a:lnTo>
                <a:pt x="2130535" y="166748"/>
              </a:lnTo>
              <a:lnTo>
                <a:pt x="0" y="166748"/>
              </a:lnTo>
              <a:lnTo>
                <a:pt x="0" y="29228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E6C4D2-37FC-450F-9E96-D726FE19CB52}">
      <dsp:nvSpPr>
        <dsp:cNvPr id="0" name=""/>
        <dsp:cNvSpPr/>
      </dsp:nvSpPr>
      <dsp:spPr>
        <a:xfrm>
          <a:off x="600443" y="1201403"/>
          <a:ext cx="3577146" cy="292281"/>
        </a:xfrm>
        <a:custGeom>
          <a:avLst/>
          <a:gdLst/>
          <a:ahLst/>
          <a:cxnLst/>
          <a:rect l="0" t="0" r="0" b="0"/>
          <a:pathLst>
            <a:path>
              <a:moveTo>
                <a:pt x="3577146" y="0"/>
              </a:moveTo>
              <a:lnTo>
                <a:pt x="3577146" y="166748"/>
              </a:lnTo>
              <a:lnTo>
                <a:pt x="0" y="166748"/>
              </a:lnTo>
              <a:lnTo>
                <a:pt x="0" y="29228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8BADFA-7856-4067-B990-120A18DD2DDC}">
      <dsp:nvSpPr>
        <dsp:cNvPr id="0" name=""/>
        <dsp:cNvSpPr/>
      </dsp:nvSpPr>
      <dsp:spPr>
        <a:xfrm>
          <a:off x="3579816" y="603630"/>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Components</a:t>
          </a:r>
        </a:p>
      </dsp:txBody>
      <dsp:txXfrm>
        <a:off x="3579816" y="603630"/>
        <a:ext cx="1195546" cy="597773"/>
      </dsp:txXfrm>
    </dsp:sp>
    <dsp:sp modelId="{FB9DB190-6619-4253-BF03-6D700D12F394}">
      <dsp:nvSpPr>
        <dsp:cNvPr id="0" name=""/>
        <dsp:cNvSpPr/>
      </dsp:nvSpPr>
      <dsp:spPr>
        <a:xfrm>
          <a:off x="2670" y="1493684"/>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tx1"/>
              </a:solidFill>
            </a:rPr>
            <a:t>Acceleration sensor</a:t>
          </a:r>
        </a:p>
      </dsp:txBody>
      <dsp:txXfrm>
        <a:off x="2670" y="1493684"/>
        <a:ext cx="1195546" cy="597773"/>
      </dsp:txXfrm>
    </dsp:sp>
    <dsp:sp modelId="{E0CB6379-124A-4D37-8DB8-59D5A2D221DD}">
      <dsp:nvSpPr>
        <dsp:cNvPr id="0" name=""/>
        <dsp:cNvSpPr/>
      </dsp:nvSpPr>
      <dsp:spPr>
        <a:xfrm>
          <a:off x="1449281" y="1493684"/>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kern="1200" dirty="0">
              <a:solidFill>
                <a:schemeClr val="tx1"/>
              </a:solidFill>
            </a:rPr>
            <a:t>Microcontroller</a:t>
          </a:r>
        </a:p>
      </dsp:txBody>
      <dsp:txXfrm>
        <a:off x="1449281" y="1493684"/>
        <a:ext cx="1195546" cy="597773"/>
      </dsp:txXfrm>
    </dsp:sp>
    <dsp:sp modelId="{EDCF438B-73D3-4495-BBAD-950DBA6D5826}">
      <dsp:nvSpPr>
        <dsp:cNvPr id="0" name=""/>
        <dsp:cNvSpPr/>
      </dsp:nvSpPr>
      <dsp:spPr>
        <a:xfrm>
          <a:off x="2895892" y="1493684"/>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Infrared diode</a:t>
          </a:r>
        </a:p>
      </dsp:txBody>
      <dsp:txXfrm>
        <a:off x="2895892" y="1493684"/>
        <a:ext cx="1195546" cy="597773"/>
      </dsp:txXfrm>
    </dsp:sp>
    <dsp:sp modelId="{E51B0418-39DB-4951-831D-A2C25083B976}">
      <dsp:nvSpPr>
        <dsp:cNvPr id="0" name=""/>
        <dsp:cNvSpPr/>
      </dsp:nvSpPr>
      <dsp:spPr>
        <a:xfrm>
          <a:off x="4342503" y="1493684"/>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Lithium Battery</a:t>
          </a:r>
        </a:p>
      </dsp:txBody>
      <dsp:txXfrm>
        <a:off x="4342503" y="1493684"/>
        <a:ext cx="1195546" cy="597773"/>
      </dsp:txXfrm>
    </dsp:sp>
    <dsp:sp modelId="{214870C6-6C80-4481-9C48-49D5B3D6AF1A}">
      <dsp:nvSpPr>
        <dsp:cNvPr id="0" name=""/>
        <dsp:cNvSpPr/>
      </dsp:nvSpPr>
      <dsp:spPr>
        <a:xfrm>
          <a:off x="5789114" y="1493684"/>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Semiconductor chip</a:t>
          </a:r>
        </a:p>
      </dsp:txBody>
      <dsp:txXfrm>
        <a:off x="5789114" y="1493684"/>
        <a:ext cx="1195546" cy="597773"/>
      </dsp:txXfrm>
    </dsp:sp>
    <dsp:sp modelId="{4A1FBD43-EB9E-4269-8DDD-F134549E5072}">
      <dsp:nvSpPr>
        <dsp:cNvPr id="0" name=""/>
        <dsp:cNvSpPr/>
      </dsp:nvSpPr>
      <dsp:spPr>
        <a:xfrm>
          <a:off x="7235725" y="1493684"/>
          <a:ext cx="1195546" cy="59777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Overhead Transceiver</a:t>
          </a:r>
        </a:p>
      </dsp:txBody>
      <dsp:txXfrm>
        <a:off x="7235725" y="1493684"/>
        <a:ext cx="1195546" cy="5977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C6D4D2-010D-4984-BA4A-FB553B7CD6DE}">
      <dsp:nvSpPr>
        <dsp:cNvPr id="0" name=""/>
        <dsp:cNvSpPr/>
      </dsp:nvSpPr>
      <dsp:spPr>
        <a:xfrm>
          <a:off x="0" y="0"/>
          <a:ext cx="5926074" cy="960120"/>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Purpose/ practicality or ease of use</a:t>
          </a:r>
        </a:p>
        <a:p>
          <a:pPr marL="0" lvl="0" indent="0" algn="l" defTabSz="800100">
            <a:lnSpc>
              <a:spcPct val="90000"/>
            </a:lnSpc>
            <a:spcBef>
              <a:spcPct val="0"/>
            </a:spcBef>
            <a:spcAft>
              <a:spcPct val="35000"/>
            </a:spcAft>
            <a:buNone/>
          </a:pPr>
          <a:r>
            <a:rPr lang="en-US" sz="1800" kern="1200" dirty="0">
              <a:solidFill>
                <a:schemeClr val="tx1"/>
              </a:solidFill>
            </a:rPr>
            <a:t>- Easy set up, insert pH probe into spoiled milk and stir </a:t>
          </a:r>
        </a:p>
      </dsp:txBody>
      <dsp:txXfrm>
        <a:off x="28121" y="28121"/>
        <a:ext cx="4777695" cy="903878"/>
      </dsp:txXfrm>
    </dsp:sp>
    <dsp:sp modelId="{C6469032-576F-4BD3-BF8B-4D22B3D13B1C}">
      <dsp:nvSpPr>
        <dsp:cNvPr id="0" name=""/>
        <dsp:cNvSpPr/>
      </dsp:nvSpPr>
      <dsp:spPr>
        <a:xfrm>
          <a:off x="442531" y="1093470"/>
          <a:ext cx="5926074" cy="960120"/>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Functionality</a:t>
          </a:r>
        </a:p>
        <a:p>
          <a:pPr marL="0" lvl="0" indent="0" algn="l" defTabSz="800100">
            <a:lnSpc>
              <a:spcPct val="90000"/>
            </a:lnSpc>
            <a:spcBef>
              <a:spcPct val="0"/>
            </a:spcBef>
            <a:spcAft>
              <a:spcPct val="35000"/>
            </a:spcAft>
            <a:buNone/>
          </a:pPr>
          <a:r>
            <a:rPr lang="en-US" sz="1800" kern="1200" dirty="0">
              <a:solidFill>
                <a:schemeClr val="tx1"/>
              </a:solidFill>
            </a:rPr>
            <a:t>- Detects sour milk with a pH level of lower than 6.6</a:t>
          </a:r>
        </a:p>
      </dsp:txBody>
      <dsp:txXfrm>
        <a:off x="470652" y="1121591"/>
        <a:ext cx="4803222" cy="903878"/>
      </dsp:txXfrm>
    </dsp:sp>
    <dsp:sp modelId="{03C4715E-1FB0-4A52-BD71-F9F5AA31FF6B}">
      <dsp:nvSpPr>
        <dsp:cNvPr id="0" name=""/>
        <dsp:cNvSpPr/>
      </dsp:nvSpPr>
      <dsp:spPr>
        <a:xfrm>
          <a:off x="885062" y="2186939"/>
          <a:ext cx="5926074" cy="960120"/>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Features</a:t>
          </a:r>
        </a:p>
        <a:p>
          <a:pPr marL="0" lvl="0" indent="0" algn="l" defTabSz="800100">
            <a:lnSpc>
              <a:spcPct val="90000"/>
            </a:lnSpc>
            <a:spcBef>
              <a:spcPct val="0"/>
            </a:spcBef>
            <a:spcAft>
              <a:spcPct val="35000"/>
            </a:spcAft>
            <a:buNone/>
          </a:pPr>
          <a:r>
            <a:rPr lang="en-US" sz="1800" kern="1200" dirty="0">
              <a:solidFill>
                <a:schemeClr val="tx1"/>
              </a:solidFill>
            </a:rPr>
            <a:t>- Noise alert when pH level is lower than threshold  </a:t>
          </a:r>
        </a:p>
      </dsp:txBody>
      <dsp:txXfrm>
        <a:off x="913183" y="2215060"/>
        <a:ext cx="4803222" cy="903877"/>
      </dsp:txXfrm>
    </dsp:sp>
    <dsp:sp modelId="{999A1D59-E930-4D7A-B3EB-2CC2C169DAD6}">
      <dsp:nvSpPr>
        <dsp:cNvPr id="0" name=""/>
        <dsp:cNvSpPr/>
      </dsp:nvSpPr>
      <dsp:spPr>
        <a:xfrm>
          <a:off x="1327594" y="3280410"/>
          <a:ext cx="5926074" cy="960120"/>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General aesthetics </a:t>
          </a:r>
        </a:p>
        <a:p>
          <a:pPr marL="0" lvl="0" indent="0" algn="l" defTabSz="800100">
            <a:lnSpc>
              <a:spcPct val="90000"/>
            </a:lnSpc>
            <a:spcBef>
              <a:spcPct val="0"/>
            </a:spcBef>
            <a:spcAft>
              <a:spcPct val="35000"/>
            </a:spcAft>
            <a:buNone/>
          </a:pPr>
          <a:r>
            <a:rPr lang="en-US" sz="1800" kern="1200" dirty="0">
              <a:solidFill>
                <a:schemeClr val="tx1"/>
              </a:solidFill>
            </a:rPr>
            <a:t>- Needs to be further improved to include all components under one housing</a:t>
          </a:r>
        </a:p>
      </dsp:txBody>
      <dsp:txXfrm>
        <a:off x="1355715" y="3308531"/>
        <a:ext cx="4803222" cy="903878"/>
      </dsp:txXfrm>
    </dsp:sp>
    <dsp:sp modelId="{25086DFD-5C25-4D34-8B20-43D2AE9538CD}">
      <dsp:nvSpPr>
        <dsp:cNvPr id="0" name=""/>
        <dsp:cNvSpPr/>
      </dsp:nvSpPr>
      <dsp:spPr>
        <a:xfrm>
          <a:off x="1770125" y="4373879"/>
          <a:ext cx="5926074" cy="960120"/>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Potential of marketability</a:t>
          </a:r>
        </a:p>
        <a:p>
          <a:pPr marL="0" lvl="0" indent="0" algn="l" defTabSz="800100">
            <a:lnSpc>
              <a:spcPct val="90000"/>
            </a:lnSpc>
            <a:spcBef>
              <a:spcPct val="0"/>
            </a:spcBef>
            <a:spcAft>
              <a:spcPct val="35000"/>
            </a:spcAft>
            <a:buNone/>
          </a:pPr>
          <a:r>
            <a:rPr lang="en-US" sz="1800" kern="1200" dirty="0">
              <a:solidFill>
                <a:schemeClr val="tx1"/>
              </a:solidFill>
            </a:rPr>
            <a:t>- Could potentially be commercialized once made more portable </a:t>
          </a:r>
        </a:p>
      </dsp:txBody>
      <dsp:txXfrm>
        <a:off x="1798246" y="4402000"/>
        <a:ext cx="4803222" cy="903878"/>
      </dsp:txXfrm>
    </dsp:sp>
    <dsp:sp modelId="{618A75B5-7E71-4D40-9E4B-D08C25A6EA63}">
      <dsp:nvSpPr>
        <dsp:cNvPr id="0" name=""/>
        <dsp:cNvSpPr/>
      </dsp:nvSpPr>
      <dsp:spPr>
        <a:xfrm>
          <a:off x="5301996" y="701421"/>
          <a:ext cx="624078" cy="624078"/>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5442414" y="701421"/>
        <a:ext cx="343242" cy="469619"/>
      </dsp:txXfrm>
    </dsp:sp>
    <dsp:sp modelId="{9AD79D0A-46CE-4658-A549-1380267BB120}">
      <dsp:nvSpPr>
        <dsp:cNvPr id="0" name=""/>
        <dsp:cNvSpPr/>
      </dsp:nvSpPr>
      <dsp:spPr>
        <a:xfrm>
          <a:off x="5744527" y="1794891"/>
          <a:ext cx="624078" cy="624078"/>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5884945" y="1794891"/>
        <a:ext cx="343242" cy="469619"/>
      </dsp:txXfrm>
    </dsp:sp>
    <dsp:sp modelId="{91759E1F-8448-4C77-857C-CE85CC08DF21}">
      <dsp:nvSpPr>
        <dsp:cNvPr id="0" name=""/>
        <dsp:cNvSpPr/>
      </dsp:nvSpPr>
      <dsp:spPr>
        <a:xfrm>
          <a:off x="6187059" y="2872359"/>
          <a:ext cx="624078" cy="624078"/>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6327477" y="2872359"/>
        <a:ext cx="343242" cy="469619"/>
      </dsp:txXfrm>
    </dsp:sp>
    <dsp:sp modelId="{8A65648D-ACA8-4608-827B-67DD12E9A8EF}">
      <dsp:nvSpPr>
        <dsp:cNvPr id="0" name=""/>
        <dsp:cNvSpPr/>
      </dsp:nvSpPr>
      <dsp:spPr>
        <a:xfrm>
          <a:off x="6629590" y="3976497"/>
          <a:ext cx="624078" cy="624078"/>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6770008" y="3976497"/>
        <a:ext cx="343242" cy="469619"/>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endParaRPr lang="de-DE" dirty="0">
              <a:latin typeface="Lucida Sans Unicode"/>
            </a:endParaRPr>
          </a:p>
        </p:txBody>
      </p:sp>
      <p:sp>
        <p:nvSpPr>
          <p:cNvPr id="7885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fld id="{D7B9B1D2-2261-4941-939E-194145098AC9}" type="datetime1">
              <a:rPr lang="de-DE">
                <a:latin typeface="Lucida Sans Unicode"/>
              </a:rPr>
              <a:pPr>
                <a:defRPr/>
              </a:pPr>
              <a:t>24.06.2018</a:t>
            </a:fld>
            <a:endParaRPr lang="de-DE" dirty="0">
              <a:latin typeface="Lucida Sans Unicode"/>
            </a:endParaRPr>
          </a:p>
        </p:txBody>
      </p:sp>
      <p:sp>
        <p:nvSpPr>
          <p:cNvPr id="7885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endParaRPr lang="de-DE" dirty="0">
              <a:latin typeface="Lucida Sans Unicode"/>
            </a:endParaRPr>
          </a:p>
        </p:txBody>
      </p:sp>
      <p:sp>
        <p:nvSpPr>
          <p:cNvPr id="7885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fld id="{EDE8FCEE-038B-0640-96CC-B32152B56CCE}" type="slidenum">
              <a:rPr lang="de-DE">
                <a:latin typeface="Lucida Sans Unicode"/>
              </a:rPr>
              <a:pPr>
                <a:defRPr/>
              </a:pPr>
              <a:t>‹#›</a:t>
            </a:fld>
            <a:endParaRPr lang="de-DE" dirty="0">
              <a:latin typeface="Lucida Sans Unicode"/>
            </a:endParaRPr>
          </a:p>
        </p:txBody>
      </p:sp>
    </p:spTree>
    <p:extLst>
      <p:ext uri="{BB962C8B-B14F-4D97-AF65-F5344CB8AC3E}">
        <p14:creationId xmlns:p14="http://schemas.microsoft.com/office/powerpoint/2010/main" val="32549483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solidFill>
                  <a:schemeClr val="tx1"/>
                </a:solidFill>
                <a:latin typeface="Lucida Sans Unicode"/>
                <a:ea typeface="ヒラギノ角ゴ Pro W3" pitchFamily="-111" charset="-128"/>
                <a:cs typeface="ヒラギノ角ゴ Pro W3" pitchFamily="-111" charset="-128"/>
              </a:defRPr>
            </a:lvl1pPr>
          </a:lstStyle>
          <a:p>
            <a:pPr>
              <a:defRPr/>
            </a:pPr>
            <a:endParaRPr lang="de-DE" dirty="0"/>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solidFill>
                  <a:schemeClr val="tx1"/>
                </a:solidFill>
                <a:latin typeface="Lucida Sans Unicode"/>
                <a:ea typeface="ヒラギノ角ゴ Pro W3" pitchFamily="-111" charset="-128"/>
                <a:cs typeface="ヒラギノ角ゴ Pro W3" pitchFamily="-111" charset="-128"/>
              </a:defRPr>
            </a:lvl1pPr>
          </a:lstStyle>
          <a:p>
            <a:pPr>
              <a:defRPr/>
            </a:pPr>
            <a:fld id="{BB20452E-8883-5147-AA9D-6D93D27285EC}" type="datetime1">
              <a:rPr lang="de-DE" smtClean="0"/>
              <a:pPr>
                <a:defRPr/>
              </a:pPr>
              <a:t>24.06.2018</a:t>
            </a:fld>
            <a:endParaRPr lang="de-DE" dirty="0"/>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defRPr sz="1200">
                <a:solidFill>
                  <a:schemeClr val="tx1"/>
                </a:solidFill>
                <a:latin typeface="Lucida Sans Unicode"/>
                <a:ea typeface="ヒラギノ角ゴ Pro W3" pitchFamily="-111" charset="-128"/>
                <a:cs typeface="ヒラギノ角ゴ Pro W3" pitchFamily="-111" charset="-128"/>
              </a:defRPr>
            </a:lvl1pPr>
          </a:lstStyle>
          <a:p>
            <a:pPr>
              <a:defRPr/>
            </a:pPr>
            <a:endParaRPr lang="de-DE" dirty="0"/>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solidFill>
                  <a:schemeClr val="tx1"/>
                </a:solidFill>
                <a:latin typeface="Lucida Sans Unicode"/>
                <a:ea typeface="ヒラギノ角ゴ Pro W3" pitchFamily="-111" charset="-128"/>
                <a:cs typeface="ヒラギノ角ゴ Pro W3" pitchFamily="-111" charset="-128"/>
              </a:defRPr>
            </a:lvl1pPr>
          </a:lstStyle>
          <a:p>
            <a:pPr>
              <a:defRPr/>
            </a:pPr>
            <a:fld id="{1184DDCB-7D1B-CB4F-980B-B02904018ECE}" type="slidenum">
              <a:rPr lang="de-DE" smtClean="0"/>
              <a:pPr>
                <a:defRPr/>
              </a:pPr>
              <a:t>‹#›</a:t>
            </a:fld>
            <a:endParaRPr lang="de-DE" dirty="0"/>
          </a:p>
        </p:txBody>
      </p:sp>
    </p:spTree>
    <p:extLst>
      <p:ext uri="{BB962C8B-B14F-4D97-AF65-F5344CB8AC3E}">
        <p14:creationId xmlns:p14="http://schemas.microsoft.com/office/powerpoint/2010/main" val="2284865660"/>
      </p:ext>
    </p:extLst>
  </p:cSld>
  <p:clrMap bg1="lt1" tx1="dk1" bg2="lt2" tx2="dk2" accent1="accent1" accent2="accent2" accent3="accent3" accent4="accent4" accent5="accent5" accent6="accent6" hlink="hlink" folHlink="folHlink"/>
  <p:hf hdr="0" ftr="0"/>
  <p:notesStyle>
    <a:lvl1pPr algn="l" rtl="0" eaLnBrk="0" fontAlgn="base" hangingPunct="0">
      <a:spcBef>
        <a:spcPct val="0"/>
      </a:spcBef>
      <a:spcAft>
        <a:spcPct val="0"/>
      </a:spcAft>
      <a:defRPr sz="1200" kern="1200">
        <a:solidFill>
          <a:schemeClr val="tx1"/>
        </a:solidFill>
        <a:latin typeface="Lucida Sans Unicode"/>
        <a:ea typeface="ＭＳ Ｐゴシック" pitchFamily="-111" charset="-128"/>
        <a:cs typeface="ＭＳ Ｐゴシック" pitchFamily="-111" charset="-128"/>
      </a:defRPr>
    </a:lvl1pPr>
    <a:lvl2pPr marL="4572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2pPr>
    <a:lvl3pPr marL="9144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3pPr>
    <a:lvl4pPr marL="13716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4pPr>
    <a:lvl5pPr marL="18288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very good afternoon to everyone….. For our group, we will be presenting on the topic of “Spoiled Beverage </a:t>
            </a:r>
            <a:r>
              <a:rPr lang="en-US" dirty="0" err="1"/>
              <a:t>Detectot</a:t>
            </a:r>
            <a:r>
              <a:rPr lang="en-US" dirty="0"/>
              <a:t>”</a:t>
            </a:r>
          </a:p>
          <a:p>
            <a:pPr marL="171450" indent="-171450">
              <a:buFontTx/>
              <a:buChar char="-"/>
            </a:pPr>
            <a:r>
              <a:rPr lang="en-US" dirty="0"/>
              <a:t>And these are our group members </a:t>
            </a:r>
          </a:p>
          <a:p>
            <a:pPr marL="171450" indent="-171450">
              <a:buFontTx/>
              <a:buChar char="-"/>
            </a:pP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a:t>
            </a:fld>
            <a:endParaRPr lang="de-DE" dirty="0"/>
          </a:p>
        </p:txBody>
      </p:sp>
    </p:spTree>
    <p:extLst>
      <p:ext uri="{BB962C8B-B14F-4D97-AF65-F5344CB8AC3E}">
        <p14:creationId xmlns:p14="http://schemas.microsoft.com/office/powerpoint/2010/main" val="308443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Throughout brain storming phase, the complexity involved to detect different kinds of drinks.</a:t>
            </a:r>
          </a:p>
          <a:p>
            <a:pPr marL="171450" indent="-171450">
              <a:buFontTx/>
              <a:buChar char="-"/>
            </a:pPr>
            <a:r>
              <a:rPr lang="en-US" dirty="0"/>
              <a:t>Therefore decided to narrow down the process to 1 type of drink: </a:t>
            </a:r>
            <a:r>
              <a:rPr lang="en-US" dirty="0" err="1"/>
              <a:t>pasturized</a:t>
            </a:r>
            <a:r>
              <a:rPr lang="en-US" dirty="0"/>
              <a:t> milk </a:t>
            </a:r>
          </a:p>
          <a:p>
            <a:pPr marL="171450" indent="-171450">
              <a:buFontTx/>
              <a:buChar char="-"/>
            </a:pPr>
            <a:r>
              <a:rPr lang="en-US" dirty="0"/>
              <a:t>Read points 1-3</a:t>
            </a:r>
          </a:p>
          <a:p>
            <a:pPr marL="171450" indent="-171450">
              <a:buFontTx/>
              <a:buChar char="-"/>
            </a:pPr>
            <a:r>
              <a:rPr lang="en-US" dirty="0"/>
              <a:t>And of course motivation to detect spoiled milk is also driven by : health issues in 3</a:t>
            </a:r>
            <a:r>
              <a:rPr lang="en-US" baseline="30000" dirty="0"/>
              <a:t>rd</a:t>
            </a:r>
            <a:r>
              <a:rPr lang="en-US" dirty="0"/>
              <a:t> world countries, ….</a:t>
            </a:r>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13</a:t>
            </a:fld>
            <a:endParaRPr lang="de-DE" dirty="0"/>
          </a:p>
        </p:txBody>
      </p:sp>
    </p:spTree>
    <p:extLst>
      <p:ext uri="{BB962C8B-B14F-4D97-AF65-F5344CB8AC3E}">
        <p14:creationId xmlns:p14="http://schemas.microsoft.com/office/powerpoint/2010/main" val="1140593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There were essentially 2 different possible solutions to this problem</a:t>
            </a:r>
          </a:p>
          <a:p>
            <a:pPr marL="171450" indent="-171450">
              <a:buFontTx/>
              <a:buChar char="-"/>
            </a:pPr>
            <a:r>
              <a:rPr lang="en-US" dirty="0"/>
              <a:t>The initial solution involved using the gas sensor to detect spoiled milk </a:t>
            </a:r>
          </a:p>
          <a:p>
            <a:pPr marL="171450" indent="-171450">
              <a:buFontTx/>
              <a:buChar char="-"/>
            </a:pP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14</a:t>
            </a:fld>
            <a:endParaRPr lang="de-DE" dirty="0"/>
          </a:p>
        </p:txBody>
      </p:sp>
    </p:spTree>
    <p:extLst>
      <p:ext uri="{BB962C8B-B14F-4D97-AF65-F5344CB8AC3E}">
        <p14:creationId xmlns:p14="http://schemas.microsoft.com/office/powerpoint/2010/main" val="1878082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is a schematic of what it would have look like</a:t>
            </a:r>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15</a:t>
            </a:fld>
            <a:endParaRPr lang="de-DE" dirty="0"/>
          </a:p>
        </p:txBody>
      </p:sp>
    </p:spTree>
    <p:extLst>
      <p:ext uri="{BB962C8B-B14F-4D97-AF65-F5344CB8AC3E}">
        <p14:creationId xmlns:p14="http://schemas.microsoft.com/office/powerpoint/2010/main" val="2772963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16</a:t>
            </a:fld>
            <a:endParaRPr lang="de-DE" dirty="0"/>
          </a:p>
        </p:txBody>
      </p:sp>
    </p:spTree>
    <p:extLst>
      <p:ext uri="{BB962C8B-B14F-4D97-AF65-F5344CB8AC3E}">
        <p14:creationId xmlns:p14="http://schemas.microsoft.com/office/powerpoint/2010/main" val="342733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Essentially you have an enclosed glass box with the cover made of polymer material</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Top of the cover you have the sensors with the circuit board attached facing into the box to detect the spoiled milk, holes are built to allow for wiring connected to …</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Initial step is to measure the voltage of healthy milk, then take it out and place in spoiled milk.</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From there let the gas sensor detect it , and measure the final voltage of spoiled milk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dirty="0"/>
              <a:t>-   The difference of voltage represents spoiled milk </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But because of the complexity of the set up and cost, we decided to go for an easier approach with the pH meter </a:t>
            </a:r>
          </a:p>
          <a:p>
            <a:pPr marL="171450" marR="0" lvl="0" indent="-171450" algn="l" defTabSz="914400" rtl="0" eaLnBrk="0" fontAlgn="base" latinLnBrk="0" hangingPunct="0">
              <a:lnSpc>
                <a:spcPct val="100000"/>
              </a:lnSpc>
              <a:spcBef>
                <a:spcPct val="0"/>
              </a:spcBef>
              <a:spcAft>
                <a:spcPct val="0"/>
              </a:spcAft>
              <a:buClrTx/>
              <a:buSzTx/>
              <a:buFontTx/>
              <a:buChar char="-"/>
              <a:tabLst/>
              <a:defRPr/>
            </a:pPr>
            <a:endParaRPr lang="en-US" dirty="0"/>
          </a:p>
          <a:p>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17</a:t>
            </a:fld>
            <a:endParaRPr lang="de-DE" dirty="0"/>
          </a:p>
        </p:txBody>
      </p:sp>
    </p:spTree>
    <p:extLst>
      <p:ext uri="{BB962C8B-B14F-4D97-AF65-F5344CB8AC3E}">
        <p14:creationId xmlns:p14="http://schemas.microsoft.com/office/powerpoint/2010/main" val="2514832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As a conclusion, we look back at the purpose of this prototype ..…….</a:t>
            </a:r>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18</a:t>
            </a:fld>
            <a:endParaRPr lang="de-DE" dirty="0"/>
          </a:p>
        </p:txBody>
      </p:sp>
    </p:spTree>
    <p:extLst>
      <p:ext uri="{BB962C8B-B14F-4D97-AF65-F5344CB8AC3E}">
        <p14:creationId xmlns:p14="http://schemas.microsoft.com/office/powerpoint/2010/main" val="752943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20</a:t>
            </a:fld>
            <a:endParaRPr lang="de-DE" dirty="0"/>
          </a:p>
        </p:txBody>
      </p:sp>
    </p:spTree>
    <p:extLst>
      <p:ext uri="{BB962C8B-B14F-4D97-AF65-F5344CB8AC3E}">
        <p14:creationId xmlns:p14="http://schemas.microsoft.com/office/powerpoint/2010/main" val="3559172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is a brief outline of what we will be presenting today …</a:t>
            </a:r>
          </a:p>
          <a:p>
            <a:pPr marL="0" indent="0">
              <a:buFontTx/>
              <a:buNone/>
            </a:pP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2</a:t>
            </a:fld>
            <a:endParaRPr lang="de-DE" dirty="0"/>
          </a:p>
        </p:txBody>
      </p:sp>
    </p:spTree>
    <p:extLst>
      <p:ext uri="{BB962C8B-B14F-4D97-AF65-F5344CB8AC3E}">
        <p14:creationId xmlns:p14="http://schemas.microsoft.com/office/powerpoint/2010/main" val="3979042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kern="1200" dirty="0">
                <a:solidFill>
                  <a:schemeClr val="tx1"/>
                </a:solidFill>
                <a:effectLst/>
                <a:latin typeface="Lucida Sans Unicode"/>
                <a:ea typeface="ＭＳ Ｐゴシック" pitchFamily="-111" charset="-128"/>
                <a:cs typeface="ＭＳ Ｐゴシック" pitchFamily="-111" charset="-128"/>
              </a:rPr>
              <a:t>Problems: </a:t>
            </a:r>
          </a:p>
          <a:p>
            <a:pPr marL="171450" indent="-171450">
              <a:buFontTx/>
              <a:buChar char="-"/>
            </a:pPr>
            <a:r>
              <a:rPr lang="en-US" sz="1200" kern="1200" dirty="0">
                <a:solidFill>
                  <a:schemeClr val="tx1"/>
                </a:solidFill>
                <a:effectLst/>
                <a:latin typeface="Lucida Sans Unicode"/>
                <a:ea typeface="ＭＳ Ｐゴシック" pitchFamily="-111" charset="-128"/>
                <a:cs typeface="ＭＳ Ｐゴシック" pitchFamily="-111" charset="-128"/>
              </a:rPr>
              <a:t>Often, we hear children getting sick from consuming expired drinks. This can be due to the fact that children are not fully aware of the early signs of expired drinks.</a:t>
            </a:r>
          </a:p>
          <a:p>
            <a:pPr marL="171450" indent="-171450">
              <a:buFontTx/>
              <a:buChar char="-"/>
            </a:pPr>
            <a:r>
              <a:rPr lang="en-US" sz="1200" kern="1200" dirty="0">
                <a:solidFill>
                  <a:schemeClr val="tx1"/>
                </a:solidFill>
                <a:effectLst/>
                <a:latin typeface="Lucida Sans Unicode"/>
                <a:ea typeface="ＭＳ Ｐゴシック" pitchFamily="-111" charset="-128"/>
                <a:cs typeface="ＭＳ Ｐゴシック" pitchFamily="-111" charset="-128"/>
              </a:rPr>
              <a:t>As a result of food poisoning, they experience a variety of problems such as stomach cramp, fever, vomiting, nausea and diarrhea.</a:t>
            </a:r>
          </a:p>
          <a:p>
            <a:pPr marL="171450" indent="-171450">
              <a:buFontTx/>
              <a:buChar char="-"/>
            </a:pPr>
            <a:r>
              <a:rPr lang="en-US" sz="1200" kern="1200" dirty="0">
                <a:solidFill>
                  <a:schemeClr val="tx1"/>
                </a:solidFill>
                <a:effectLst/>
                <a:latin typeface="Lucida Sans Unicode"/>
                <a:ea typeface="ＭＳ Ｐゴシック" pitchFamily="-111" charset="-128"/>
                <a:cs typeface="ＭＳ Ｐゴシック" pitchFamily="-111" charset="-128"/>
              </a:rPr>
              <a:t>Time it takes to detect spoilage is long. For example: in order to find out if the milk is gone bad, boiling is an option which takes time and consumes energy. </a:t>
            </a:r>
          </a:p>
          <a:p>
            <a:pPr marL="171450" indent="-171450">
              <a:buFontTx/>
              <a:buChar char="-"/>
            </a:pPr>
            <a:endParaRPr lang="en-US" dirty="0"/>
          </a:p>
          <a:p>
            <a:pPr marL="0" indent="0">
              <a:buFontTx/>
              <a:buNone/>
            </a:pPr>
            <a:r>
              <a:rPr lang="en-US" dirty="0"/>
              <a:t>-  Read Objective Statement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1200" kern="1200" dirty="0">
                <a:solidFill>
                  <a:schemeClr val="tx1"/>
                </a:solidFill>
                <a:effectLst/>
                <a:latin typeface="Lucida Sans Unicode"/>
                <a:ea typeface="ＭＳ Ｐゴシック" pitchFamily="-111" charset="-128"/>
                <a:cs typeface="ＭＳ Ｐゴシック" pitchFamily="-111" charset="-128"/>
              </a:rPr>
              <a:t>- With this, not only a multitude of problems associated with drinking expired beverages can be avoided, but also it can prevent discarding of the drinks that were presumed to be expired.</a:t>
            </a:r>
          </a:p>
          <a:p>
            <a:pPr marL="171450" indent="-171450">
              <a:buFontTx/>
              <a:buChar char="-"/>
            </a:pP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3</a:t>
            </a:fld>
            <a:endParaRPr lang="de-DE" dirty="0"/>
          </a:p>
        </p:txBody>
      </p:sp>
    </p:spTree>
    <p:extLst>
      <p:ext uri="{BB962C8B-B14F-4D97-AF65-F5344CB8AC3E}">
        <p14:creationId xmlns:p14="http://schemas.microsoft.com/office/powerpoint/2010/main" val="1697769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From this table, we can see the different pH values of different types of juices </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As we know, the pH value of fruit juices lie in a wide range of between 6 – 4 and especially for juices with a  pH level lower than 4.5, becomes conducive for </a:t>
            </a:r>
            <a:r>
              <a:rPr lang="en-US" sz="1000" kern="1200" dirty="0">
                <a:solidFill>
                  <a:schemeClr val="tx1"/>
                </a:solidFill>
                <a:latin typeface="Lucida Sans Unicode"/>
                <a:ea typeface="ＭＳ Ｐゴシック" pitchFamily="-111" charset="-128"/>
                <a:cs typeface="ＭＳ Ｐゴシック" pitchFamily="-111" charset="-128"/>
              </a:rPr>
              <a:t>microbial growth</a:t>
            </a:r>
          </a:p>
          <a:p>
            <a:pPr marL="171450" indent="-171450">
              <a:buFontTx/>
              <a:buChar char="-"/>
            </a:pPr>
            <a:r>
              <a:rPr lang="en-US" dirty="0"/>
              <a:t>And this is also especially true for squeezed juice as they are more susceptible for spoilage than whole fruit </a:t>
            </a:r>
          </a:p>
          <a:p>
            <a:pPr marL="171450" indent="-171450">
              <a:buFontTx/>
              <a:buChar char="-"/>
            </a:pP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4</a:t>
            </a:fld>
            <a:endParaRPr lang="de-DE" dirty="0"/>
          </a:p>
        </p:txBody>
      </p:sp>
    </p:spTree>
    <p:extLst>
      <p:ext uri="{BB962C8B-B14F-4D97-AF65-F5344CB8AC3E}">
        <p14:creationId xmlns:p14="http://schemas.microsoft.com/office/powerpoint/2010/main" val="4145736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 are some of the intrinsic (internal) and extrinsic(external) factors that affect fruit juice spoilage</a:t>
            </a:r>
          </a:p>
          <a:p>
            <a:pPr marL="171450" indent="-171450">
              <a:buFontTx/>
              <a:buChar char="-"/>
            </a:pPr>
            <a:r>
              <a:rPr lang="en-US" dirty="0"/>
              <a:t> Effects include: ….</a:t>
            </a:r>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5</a:t>
            </a:fld>
            <a:endParaRPr lang="de-DE" dirty="0"/>
          </a:p>
        </p:txBody>
      </p:sp>
    </p:spTree>
    <p:extLst>
      <p:ext uri="{BB962C8B-B14F-4D97-AF65-F5344CB8AC3E}">
        <p14:creationId xmlns:p14="http://schemas.microsoft.com/office/powerpoint/2010/main" val="2289987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6</a:t>
            </a:fld>
            <a:endParaRPr lang="de-DE" dirty="0"/>
          </a:p>
        </p:txBody>
      </p:sp>
    </p:spTree>
    <p:extLst>
      <p:ext uri="{BB962C8B-B14F-4D97-AF65-F5344CB8AC3E}">
        <p14:creationId xmlns:p14="http://schemas.microsoft.com/office/powerpoint/2010/main" val="2764737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dirty="0"/>
              <a:t>There are a wide variety of microorganisms that are present both in spoiled milk and fruit juices, and the common similar pathogens/bacteria would be …</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dirty="0"/>
          </a:p>
          <a:p>
            <a:pPr marL="171450" indent="-171450">
              <a:buFontTx/>
              <a:buChar char="-"/>
            </a:pP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7</a:t>
            </a:fld>
            <a:endParaRPr lang="de-DE" dirty="0"/>
          </a:p>
        </p:txBody>
      </p:sp>
    </p:spTree>
    <p:extLst>
      <p:ext uri="{BB962C8B-B14F-4D97-AF65-F5344CB8AC3E}">
        <p14:creationId xmlns:p14="http://schemas.microsoft.com/office/powerpoint/2010/main" val="2869257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flipping the food package upside down.</a:t>
            </a:r>
            <a:r>
              <a:rPr lang="en-US" baseline="0" dirty="0"/>
              <a:t> the liquid food is trapped inside the capacitor gap of the LC tank and acts as the dielectric</a:t>
            </a:r>
          </a:p>
          <a:p>
            <a:r>
              <a:rPr lang="en-US" baseline="0" dirty="0"/>
              <a:t>material. The LC tank’s </a:t>
            </a:r>
            <a:r>
              <a:rPr lang="en-US" baseline="0" dirty="0" err="1"/>
              <a:t>fres</a:t>
            </a:r>
            <a:r>
              <a:rPr lang="en-US" baseline="0" dirty="0"/>
              <a:t>, is determined by the dielectric constant of the liquid food.</a:t>
            </a:r>
            <a:endParaRPr lang="en-US"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9</a:t>
            </a:fld>
            <a:endParaRPr lang="de-DE" dirty="0"/>
          </a:p>
        </p:txBody>
      </p:sp>
    </p:spTree>
    <p:extLst>
      <p:ext uri="{BB962C8B-B14F-4D97-AF65-F5344CB8AC3E}">
        <p14:creationId xmlns:p14="http://schemas.microsoft.com/office/powerpoint/2010/main" val="1325385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first version</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sym typeface="Wingdings" panose="05000000000000000000" pitchFamily="2" charset="2"/>
              </a:rPr>
              <a:t> </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for initial data collection but was not fit for day-to-day use.</a:t>
            </a:r>
          </a:p>
          <a:p>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second prototype</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sym typeface="Wingdings" panose="05000000000000000000" pitchFamily="2" charset="2"/>
              </a:rPr>
              <a:t> </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embedded the </a:t>
            </a:r>
            <a:r>
              <a:rPr lang="en-US" sz="1100" b="0" i="0" u="none" strike="noStrike" kern="1200" baseline="0" dirty="0" err="1">
                <a:solidFill>
                  <a:schemeClr val="tx1"/>
                </a:solidFill>
                <a:latin typeface="Lucida Sans Unicode"/>
                <a:ea typeface="ＭＳ Ｐゴシック" pitchFamily="-111" charset="-128"/>
                <a:cs typeface="ＭＳ Ｐゴシック" pitchFamily="-111" charset="-128"/>
              </a:rPr>
              <a:t>MediaCup</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 hardware at the bottom of a coffee cup. </a:t>
            </a:r>
          </a:p>
          <a:p>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third prototype </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sym typeface="Wingdings" panose="05000000000000000000" pitchFamily="2" charset="2"/>
              </a:rPr>
              <a:t> </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the hardware mounted in the rubber base of the HUC99 coffee cup, allowing removal so that the cup can be </a:t>
            </a:r>
            <a:r>
              <a:rPr lang="en-US" sz="1100" b="0" i="0" u="none" strike="noStrike" kern="1200" baseline="0" dirty="0" err="1">
                <a:solidFill>
                  <a:schemeClr val="tx1"/>
                </a:solidFill>
                <a:latin typeface="Lucida Sans Unicode"/>
                <a:ea typeface="ＭＳ Ｐゴシック" pitchFamily="-111" charset="-128"/>
                <a:cs typeface="ＭＳ Ｐゴシック" pitchFamily="-111" charset="-128"/>
              </a:rPr>
              <a:t>dishwashed</a:t>
            </a:r>
            <a:r>
              <a:rPr lang="en-US" sz="1100" b="0" i="0" u="none" strike="noStrike" kern="1200" baseline="0" dirty="0">
                <a:solidFill>
                  <a:schemeClr val="tx1"/>
                </a:solidFill>
                <a:latin typeface="Lucida Sans Unicode"/>
                <a:ea typeface="ＭＳ Ｐゴシック" pitchFamily="-111" charset="-128"/>
                <a:cs typeface="ＭＳ Ｐゴシック" pitchFamily="-111" charset="-128"/>
              </a:rPr>
              <a:t>.</a:t>
            </a:r>
            <a:endParaRPr lang="en-US" sz="1100" dirty="0"/>
          </a:p>
        </p:txBody>
      </p:sp>
      <p:sp>
        <p:nvSpPr>
          <p:cNvPr id="4" name="Date Placeholder 3"/>
          <p:cNvSpPr>
            <a:spLocks noGrp="1"/>
          </p:cNvSpPr>
          <p:nvPr>
            <p:ph type="dt" idx="10"/>
          </p:nvPr>
        </p:nvSpPr>
        <p:spPr/>
        <p:txBody>
          <a:bodyPr/>
          <a:lstStyle/>
          <a:p>
            <a:pPr>
              <a:defRPr/>
            </a:pPr>
            <a:fld id="{BB20452E-8883-5147-AA9D-6D93D27285EC}" type="datetime1">
              <a:rPr lang="de-DE" smtClean="0"/>
              <a:pPr>
                <a:defRPr/>
              </a:pPr>
              <a:t>24.06.2018</a:t>
            </a:fld>
            <a:endParaRPr lang="de-DE" dirty="0"/>
          </a:p>
        </p:txBody>
      </p:sp>
      <p:sp>
        <p:nvSpPr>
          <p:cNvPr id="5" name="Slide Number Placeholder 4"/>
          <p:cNvSpPr>
            <a:spLocks noGrp="1"/>
          </p:cNvSpPr>
          <p:nvPr>
            <p:ph type="sldNum" sz="quarter" idx="11"/>
          </p:nvPr>
        </p:nvSpPr>
        <p:spPr/>
        <p:txBody>
          <a:bodyPr/>
          <a:lstStyle/>
          <a:p>
            <a:pPr>
              <a:defRPr/>
            </a:pPr>
            <a:fld id="{1184DDCB-7D1B-CB4F-980B-B02904018ECE}" type="slidenum">
              <a:rPr lang="de-DE" smtClean="0"/>
              <a:pPr>
                <a:defRPr/>
              </a:pPr>
              <a:t>12</a:t>
            </a:fld>
            <a:endParaRPr lang="de-DE" dirty="0"/>
          </a:p>
        </p:txBody>
      </p:sp>
    </p:spTree>
    <p:extLst>
      <p:ext uri="{BB962C8B-B14F-4D97-AF65-F5344CB8AC3E}">
        <p14:creationId xmlns:p14="http://schemas.microsoft.com/office/powerpoint/2010/main" val="3346247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Benutzerdefiniertes Layout">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2" y="1143000"/>
            <a:ext cx="8537574" cy="3644900"/>
          </a:xfrm>
          <a:prstGeom prst="rect">
            <a:avLst/>
          </a:prstGeom>
        </p:spPr>
        <p:txBody>
          <a:bodyPr vert="horz" lIns="254000"/>
          <a:lstStyle>
            <a:lvl1pPr marL="579120" indent="-228600">
              <a:lnSpc>
                <a:spcPct val="100000"/>
              </a:lnSpc>
              <a:spcBef>
                <a:spcPts val="0"/>
              </a:spcBef>
              <a:spcAft>
                <a:spcPts val="0"/>
              </a:spcAft>
              <a:buSzPct val="150000"/>
              <a:buFont typeface="Arial"/>
              <a:buChar char="•"/>
              <a:defRPr sz="1800">
                <a:solidFill>
                  <a:srgbClr val="000000"/>
                </a:solidFill>
                <a:latin typeface="Lucida Sans Unicode"/>
              </a:defRPr>
            </a:lvl1pPr>
            <a:lvl2pPr marL="579120" indent="-228600">
              <a:lnSpc>
                <a:spcPct val="100000"/>
              </a:lnSpc>
              <a:spcBef>
                <a:spcPts val="0"/>
              </a:spcBef>
              <a:spcAft>
                <a:spcPts val="0"/>
              </a:spcAft>
              <a:buSzPct val="150000"/>
              <a:buFont typeface="Arial"/>
              <a:buChar char="•"/>
              <a:defRPr sz="1800">
                <a:solidFill>
                  <a:srgbClr val="000000"/>
                </a:solidFill>
                <a:latin typeface="Lucida Sans Unicode"/>
              </a:defRPr>
            </a:lvl2pPr>
            <a:lvl3pPr marL="579120" indent="-228600">
              <a:lnSpc>
                <a:spcPct val="100000"/>
              </a:lnSpc>
              <a:spcBef>
                <a:spcPts val="0"/>
              </a:spcBef>
              <a:spcAft>
                <a:spcPts val="0"/>
              </a:spcAft>
              <a:buSzPct val="150000"/>
              <a:buFont typeface="Arial"/>
              <a:buChar char="•"/>
              <a:defRPr sz="1800">
                <a:solidFill>
                  <a:srgbClr val="000000"/>
                </a:solidFill>
                <a:latin typeface="Lucida Sans Unicode"/>
              </a:defRPr>
            </a:lvl3pPr>
            <a:lvl4pPr marL="579120" indent="-228600">
              <a:lnSpc>
                <a:spcPct val="100000"/>
              </a:lnSpc>
              <a:spcBef>
                <a:spcPts val="0"/>
              </a:spcBef>
              <a:spcAft>
                <a:spcPts val="0"/>
              </a:spcAft>
              <a:buSzPct val="150000"/>
              <a:buFont typeface="Arial"/>
              <a:buChar char="•"/>
              <a:defRPr sz="1800">
                <a:solidFill>
                  <a:srgbClr val="000000"/>
                </a:solidFill>
                <a:latin typeface="Lucida Sans Unicode"/>
              </a:defRPr>
            </a:lvl4pPr>
            <a:lvl5pPr marL="579120" indent="-228600">
              <a:lnSpc>
                <a:spcPct val="100000"/>
              </a:lnSpc>
              <a:spcBef>
                <a:spcPts val="0"/>
              </a:spcBef>
              <a:spcAft>
                <a:spcPts val="0"/>
              </a:spcAft>
              <a:buSzPct val="150000"/>
              <a:buFont typeface="Arial"/>
              <a:buChar char="•"/>
              <a:defRPr sz="1800">
                <a:solidFill>
                  <a:srgbClr val="000000"/>
                </a:solidFill>
                <a:latin typeface="Lucida Sans Unicod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Titel 1"/>
          <p:cNvSpPr>
            <a:spLocks noGrp="1"/>
          </p:cNvSpPr>
          <p:nvPr>
            <p:ph type="title"/>
          </p:nvPr>
        </p:nvSpPr>
        <p:spPr>
          <a:xfrm>
            <a:off x="3" y="685800"/>
            <a:ext cx="8537574" cy="457200"/>
          </a:xfrm>
          <a:prstGeom prst="rect">
            <a:avLst/>
          </a:prstGeom>
        </p:spPr>
        <p:txBody>
          <a:bodyPr wrap="square" tIns="50800"/>
          <a:lstStyle>
            <a:lvl1pPr marL="533400">
              <a:lnSpc>
                <a:spcPct val="100000"/>
              </a:lnSpc>
              <a:defRPr sz="2400" b="1">
                <a:solidFill>
                  <a:srgbClr val="000000"/>
                </a:solidFill>
                <a:latin typeface="Lucida Sans Unicode"/>
              </a:defRPr>
            </a:lvl1pPr>
          </a:lstStyle>
          <a:p>
            <a:r>
              <a:rPr lang="en-US"/>
              <a:t>Click to edit Master title style</a:t>
            </a:r>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Benutzerdefiniertes Layout">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2" y="1143000"/>
            <a:ext cx="8537574" cy="3644900"/>
          </a:xfrm>
          <a:prstGeom prst="rect">
            <a:avLst/>
          </a:prstGeom>
        </p:spPr>
        <p:txBody>
          <a:bodyPr vert="horz" lIns="254000"/>
          <a:lstStyle>
            <a:lvl1pPr marL="579120" indent="-228600">
              <a:lnSpc>
                <a:spcPct val="150000"/>
              </a:lnSpc>
              <a:spcBef>
                <a:spcPts val="0"/>
              </a:spcBef>
              <a:spcAft>
                <a:spcPts val="0"/>
              </a:spcAft>
              <a:buSzPct val="150000"/>
              <a:buFont typeface="Arial"/>
              <a:buChar char="•"/>
              <a:defRPr sz="1800">
                <a:solidFill>
                  <a:srgbClr val="000000"/>
                </a:solidFill>
                <a:latin typeface="Lucida Sans Unicode"/>
              </a:defRPr>
            </a:lvl1pPr>
            <a:lvl2pPr marL="579120" indent="-228600">
              <a:lnSpc>
                <a:spcPct val="150000"/>
              </a:lnSpc>
              <a:spcBef>
                <a:spcPts val="0"/>
              </a:spcBef>
              <a:spcAft>
                <a:spcPts val="0"/>
              </a:spcAft>
              <a:buSzPct val="150000"/>
              <a:buFont typeface="Arial"/>
              <a:buChar char="•"/>
              <a:defRPr sz="1800">
                <a:solidFill>
                  <a:srgbClr val="000000"/>
                </a:solidFill>
                <a:latin typeface="Lucida Sans Unicode"/>
              </a:defRPr>
            </a:lvl2pPr>
            <a:lvl3pPr marL="579120" indent="-228600">
              <a:lnSpc>
                <a:spcPct val="150000"/>
              </a:lnSpc>
              <a:spcBef>
                <a:spcPts val="0"/>
              </a:spcBef>
              <a:spcAft>
                <a:spcPts val="0"/>
              </a:spcAft>
              <a:buSzPct val="150000"/>
              <a:buFont typeface="Arial"/>
              <a:buChar char="•"/>
              <a:defRPr sz="1800">
                <a:solidFill>
                  <a:srgbClr val="000000"/>
                </a:solidFill>
                <a:latin typeface="Lucida Sans Unicode"/>
              </a:defRPr>
            </a:lvl3pPr>
            <a:lvl4pPr marL="579120" indent="-228600">
              <a:lnSpc>
                <a:spcPct val="150000"/>
              </a:lnSpc>
              <a:spcBef>
                <a:spcPts val="0"/>
              </a:spcBef>
              <a:spcAft>
                <a:spcPts val="0"/>
              </a:spcAft>
              <a:buSzPct val="150000"/>
              <a:buFont typeface="Arial"/>
              <a:buChar char="•"/>
              <a:defRPr sz="1800">
                <a:solidFill>
                  <a:srgbClr val="000000"/>
                </a:solidFill>
                <a:latin typeface="Lucida Sans Unicode"/>
              </a:defRPr>
            </a:lvl4pPr>
            <a:lvl5pPr marL="579120" indent="-228600">
              <a:lnSpc>
                <a:spcPct val="150000"/>
              </a:lnSpc>
              <a:spcBef>
                <a:spcPts val="0"/>
              </a:spcBef>
              <a:spcAft>
                <a:spcPts val="0"/>
              </a:spcAft>
              <a:buSzPct val="150000"/>
              <a:buFont typeface="Arial"/>
              <a:buChar char="•"/>
              <a:defRPr sz="1800">
                <a:solidFill>
                  <a:srgbClr val="000000"/>
                </a:solidFill>
                <a:latin typeface="Lucida Sans Unicod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Titel 1"/>
          <p:cNvSpPr>
            <a:spLocks noGrp="1"/>
          </p:cNvSpPr>
          <p:nvPr>
            <p:ph type="title"/>
          </p:nvPr>
        </p:nvSpPr>
        <p:spPr>
          <a:xfrm>
            <a:off x="2" y="685800"/>
            <a:ext cx="8605837" cy="457200"/>
          </a:xfrm>
          <a:prstGeom prst="rect">
            <a:avLst/>
          </a:prstGeom>
        </p:spPr>
        <p:txBody>
          <a:bodyPr wrap="square" tIns="50800"/>
          <a:lstStyle>
            <a:lvl1pPr marL="533400">
              <a:lnSpc>
                <a:spcPct val="100000"/>
              </a:lnSpc>
              <a:defRPr sz="2400" b="1">
                <a:solidFill>
                  <a:schemeClr val="tx1"/>
                </a:solidFill>
                <a:latin typeface="Lucida Sans Unicode"/>
              </a:defRPr>
            </a:lvl1pPr>
          </a:lstStyle>
          <a:p>
            <a:r>
              <a:rPr lang="en-US"/>
              <a:t>Click to edit Master title style</a:t>
            </a:r>
            <a:endParaRPr lang="de-D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Benutzerdefiniertes Layout">
    <p:spTree>
      <p:nvGrpSpPr>
        <p:cNvPr id="1" name=""/>
        <p:cNvGrpSpPr/>
        <p:nvPr/>
      </p:nvGrpSpPr>
      <p:grpSpPr>
        <a:xfrm>
          <a:off x="0" y="0"/>
          <a:ext cx="0" cy="0"/>
          <a:chOff x="0" y="0"/>
          <a:chExt cx="0" cy="0"/>
        </a:xfrm>
      </p:grpSpPr>
      <p:sp>
        <p:nvSpPr>
          <p:cNvPr id="8" name="Rechteck 7"/>
          <p:cNvSpPr/>
          <p:nvPr userDrawn="1"/>
        </p:nvSpPr>
        <p:spPr bwMode="auto">
          <a:xfrm>
            <a:off x="0" y="685800"/>
            <a:ext cx="9144000" cy="6170612"/>
          </a:xfrm>
          <a:prstGeom prst="rect">
            <a:avLst/>
          </a:prstGeom>
          <a:solidFill>
            <a:schemeClr val="tx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dirty="0">
              <a:ln>
                <a:noFill/>
              </a:ln>
              <a:solidFill>
                <a:srgbClr val="000000"/>
              </a:solidFill>
              <a:effectLst/>
              <a:latin typeface="Lucida Sans Unicode"/>
              <a:ea typeface="ヒラギノ角ゴ Pro W3" pitchFamily="-111" charset="-128"/>
              <a:cs typeface="ヒラギノ角ゴ Pro W3" pitchFamily="-111" charset="-128"/>
            </a:endParaRPr>
          </a:p>
        </p:txBody>
      </p:sp>
      <p:sp>
        <p:nvSpPr>
          <p:cNvPr id="3" name="Textplatzhalter 2"/>
          <p:cNvSpPr>
            <a:spLocks noGrp="1"/>
          </p:cNvSpPr>
          <p:nvPr>
            <p:ph type="body" sz="quarter" idx="10"/>
          </p:nvPr>
        </p:nvSpPr>
        <p:spPr>
          <a:xfrm>
            <a:off x="2" y="1143000"/>
            <a:ext cx="8537574" cy="3644900"/>
          </a:xfrm>
          <a:prstGeom prst="rect">
            <a:avLst/>
          </a:prstGeom>
        </p:spPr>
        <p:txBody>
          <a:bodyPr vert="horz" lIns="254000"/>
          <a:lstStyle>
            <a:lvl1pPr marL="579120" indent="-228600">
              <a:lnSpc>
                <a:spcPct val="100000"/>
              </a:lnSpc>
              <a:spcBef>
                <a:spcPts val="0"/>
              </a:spcBef>
              <a:spcAft>
                <a:spcPts val="0"/>
              </a:spcAft>
              <a:buSzPct val="150000"/>
              <a:buFont typeface="Arial"/>
              <a:buChar char="•"/>
              <a:defRPr sz="1800">
                <a:solidFill>
                  <a:schemeClr val="tx1"/>
                </a:solidFill>
                <a:latin typeface="Lucida Sans Unicode"/>
              </a:defRPr>
            </a:lvl1pPr>
            <a:lvl2pPr marL="579120" indent="-228600">
              <a:lnSpc>
                <a:spcPct val="100000"/>
              </a:lnSpc>
              <a:spcBef>
                <a:spcPts val="0"/>
              </a:spcBef>
              <a:spcAft>
                <a:spcPts val="0"/>
              </a:spcAft>
              <a:buSzPct val="150000"/>
              <a:buFont typeface="Arial"/>
              <a:buChar char="•"/>
              <a:defRPr sz="1800">
                <a:solidFill>
                  <a:schemeClr val="tx1"/>
                </a:solidFill>
                <a:latin typeface="Lucida Sans Unicode"/>
              </a:defRPr>
            </a:lvl2pPr>
            <a:lvl3pPr marL="579120" indent="-228600">
              <a:lnSpc>
                <a:spcPct val="100000"/>
              </a:lnSpc>
              <a:spcBef>
                <a:spcPts val="0"/>
              </a:spcBef>
              <a:spcAft>
                <a:spcPts val="0"/>
              </a:spcAft>
              <a:buSzPct val="150000"/>
              <a:buFont typeface="Arial"/>
              <a:buChar char="•"/>
              <a:defRPr sz="1800">
                <a:solidFill>
                  <a:schemeClr val="tx1"/>
                </a:solidFill>
                <a:latin typeface="Lucida Sans Unicode"/>
              </a:defRPr>
            </a:lvl3pPr>
            <a:lvl4pPr marL="579120" indent="-228600">
              <a:lnSpc>
                <a:spcPct val="100000"/>
              </a:lnSpc>
              <a:spcBef>
                <a:spcPts val="0"/>
              </a:spcBef>
              <a:spcAft>
                <a:spcPts val="0"/>
              </a:spcAft>
              <a:buSzPct val="150000"/>
              <a:buFont typeface="Arial"/>
              <a:buChar char="•"/>
              <a:defRPr sz="1800">
                <a:solidFill>
                  <a:schemeClr val="tx1"/>
                </a:solidFill>
                <a:latin typeface="Lucida Sans Unicode"/>
              </a:defRPr>
            </a:lvl4pPr>
            <a:lvl5pPr marL="579120" indent="-228600">
              <a:lnSpc>
                <a:spcPct val="100000"/>
              </a:lnSpc>
              <a:spcBef>
                <a:spcPts val="0"/>
              </a:spcBef>
              <a:spcAft>
                <a:spcPts val="0"/>
              </a:spcAft>
              <a:buSzPct val="150000"/>
              <a:buFont typeface="Arial"/>
              <a:buChar char="•"/>
              <a:defRPr sz="1800">
                <a:solidFill>
                  <a:schemeClr val="tx1"/>
                </a:solidFill>
                <a:latin typeface="Lucida Sans Unicod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Titel 1"/>
          <p:cNvSpPr>
            <a:spLocks noGrp="1"/>
          </p:cNvSpPr>
          <p:nvPr>
            <p:ph type="title"/>
          </p:nvPr>
        </p:nvSpPr>
        <p:spPr>
          <a:xfrm>
            <a:off x="2" y="685800"/>
            <a:ext cx="8605837" cy="457200"/>
          </a:xfrm>
          <a:prstGeom prst="rect">
            <a:avLst/>
          </a:prstGeom>
        </p:spPr>
        <p:txBody>
          <a:bodyPr wrap="square" tIns="50800"/>
          <a:lstStyle>
            <a:lvl1pPr marL="533400">
              <a:lnSpc>
                <a:spcPct val="100000"/>
              </a:lnSpc>
              <a:defRPr sz="2400" b="1">
                <a:solidFill>
                  <a:srgbClr val="FFFFFF"/>
                </a:solidFill>
                <a:latin typeface="Lucida Sans Unicode"/>
              </a:defRPr>
            </a:lvl1pPr>
          </a:lstStyle>
          <a:p>
            <a:r>
              <a:rPr lang="en-US"/>
              <a:t>Click to edit Master title style</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Benutzerdefiniertes Layout">
    <p:spTree>
      <p:nvGrpSpPr>
        <p:cNvPr id="1" name=""/>
        <p:cNvGrpSpPr/>
        <p:nvPr/>
      </p:nvGrpSpPr>
      <p:grpSpPr>
        <a:xfrm>
          <a:off x="0" y="0"/>
          <a:ext cx="0" cy="0"/>
          <a:chOff x="0" y="0"/>
          <a:chExt cx="0" cy="0"/>
        </a:xfrm>
      </p:grpSpPr>
      <p:sp>
        <p:nvSpPr>
          <p:cNvPr id="5" name="Rechteck 4"/>
          <p:cNvSpPr/>
          <p:nvPr userDrawn="1"/>
        </p:nvSpPr>
        <p:spPr bwMode="auto">
          <a:xfrm>
            <a:off x="0" y="685800"/>
            <a:ext cx="9144000" cy="6170612"/>
          </a:xfrm>
          <a:prstGeom prst="rect">
            <a:avLst/>
          </a:prstGeom>
          <a:solidFill>
            <a:schemeClr val="tx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dirty="0">
              <a:ln>
                <a:noFill/>
              </a:ln>
              <a:solidFill>
                <a:srgbClr val="000000"/>
              </a:solidFill>
              <a:effectLst/>
              <a:latin typeface="Lucida Sans Unicode"/>
              <a:ea typeface="ヒラギノ角ゴ Pro W3" pitchFamily="-111" charset="-128"/>
              <a:cs typeface="ヒラギノ角ゴ Pro W3" pitchFamily="-111" charset="-128"/>
            </a:endParaRPr>
          </a:p>
        </p:txBody>
      </p:sp>
      <p:sp>
        <p:nvSpPr>
          <p:cNvPr id="3" name="Textplatzhalter 2"/>
          <p:cNvSpPr>
            <a:spLocks noGrp="1"/>
          </p:cNvSpPr>
          <p:nvPr>
            <p:ph type="body" sz="quarter" idx="10"/>
          </p:nvPr>
        </p:nvSpPr>
        <p:spPr>
          <a:xfrm>
            <a:off x="2" y="1143000"/>
            <a:ext cx="8537574" cy="3644900"/>
          </a:xfrm>
          <a:prstGeom prst="rect">
            <a:avLst/>
          </a:prstGeom>
        </p:spPr>
        <p:txBody>
          <a:bodyPr vert="horz" lIns="254000"/>
          <a:lstStyle>
            <a:lvl1pPr marL="579120" indent="-228600">
              <a:lnSpc>
                <a:spcPct val="150000"/>
              </a:lnSpc>
              <a:spcBef>
                <a:spcPts val="0"/>
              </a:spcBef>
              <a:spcAft>
                <a:spcPts val="0"/>
              </a:spcAft>
              <a:buSzPct val="150000"/>
              <a:buFont typeface="Arial"/>
              <a:buChar char="•"/>
              <a:defRPr sz="1800">
                <a:solidFill>
                  <a:srgbClr val="000000"/>
                </a:solidFill>
                <a:latin typeface="Lucida Sans Unicode"/>
              </a:defRPr>
            </a:lvl1pPr>
            <a:lvl2pPr marL="579120" indent="-228600">
              <a:lnSpc>
                <a:spcPct val="150000"/>
              </a:lnSpc>
              <a:spcBef>
                <a:spcPts val="0"/>
              </a:spcBef>
              <a:spcAft>
                <a:spcPts val="0"/>
              </a:spcAft>
              <a:buSzPct val="150000"/>
              <a:buFont typeface="Arial"/>
              <a:buChar char="•"/>
              <a:defRPr sz="1800">
                <a:solidFill>
                  <a:srgbClr val="000000"/>
                </a:solidFill>
                <a:latin typeface="Lucida Sans Unicode"/>
              </a:defRPr>
            </a:lvl2pPr>
            <a:lvl3pPr marL="579120" indent="-228600">
              <a:lnSpc>
                <a:spcPct val="150000"/>
              </a:lnSpc>
              <a:spcBef>
                <a:spcPts val="0"/>
              </a:spcBef>
              <a:spcAft>
                <a:spcPts val="0"/>
              </a:spcAft>
              <a:buSzPct val="150000"/>
              <a:buFont typeface="Arial"/>
              <a:buChar char="•"/>
              <a:defRPr sz="1800">
                <a:solidFill>
                  <a:srgbClr val="000000"/>
                </a:solidFill>
                <a:latin typeface="Lucida Sans Unicode"/>
              </a:defRPr>
            </a:lvl3pPr>
            <a:lvl4pPr marL="579120" indent="-228600">
              <a:lnSpc>
                <a:spcPct val="150000"/>
              </a:lnSpc>
              <a:spcBef>
                <a:spcPts val="0"/>
              </a:spcBef>
              <a:spcAft>
                <a:spcPts val="0"/>
              </a:spcAft>
              <a:buSzPct val="150000"/>
              <a:buFont typeface="Arial"/>
              <a:buChar char="•"/>
              <a:defRPr sz="1800">
                <a:solidFill>
                  <a:srgbClr val="000000"/>
                </a:solidFill>
                <a:latin typeface="Lucida Sans Unicode"/>
              </a:defRPr>
            </a:lvl4pPr>
            <a:lvl5pPr marL="579120" indent="-228600">
              <a:lnSpc>
                <a:spcPct val="150000"/>
              </a:lnSpc>
              <a:spcBef>
                <a:spcPts val="0"/>
              </a:spcBef>
              <a:spcAft>
                <a:spcPts val="0"/>
              </a:spcAft>
              <a:buSzPct val="150000"/>
              <a:buFont typeface="Arial"/>
              <a:buChar char="•"/>
              <a:defRPr sz="1800">
                <a:solidFill>
                  <a:srgbClr val="000000"/>
                </a:solidFill>
                <a:latin typeface="Lucida Sans Unicod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Titel 1"/>
          <p:cNvSpPr>
            <a:spLocks noGrp="1"/>
          </p:cNvSpPr>
          <p:nvPr>
            <p:ph type="title"/>
          </p:nvPr>
        </p:nvSpPr>
        <p:spPr>
          <a:xfrm>
            <a:off x="2" y="685800"/>
            <a:ext cx="8605837" cy="457200"/>
          </a:xfrm>
          <a:prstGeom prst="rect">
            <a:avLst/>
          </a:prstGeom>
        </p:spPr>
        <p:txBody>
          <a:bodyPr wrap="square" tIns="50800"/>
          <a:lstStyle>
            <a:lvl1pPr marL="533400">
              <a:lnSpc>
                <a:spcPct val="100000"/>
              </a:lnSpc>
              <a:defRPr sz="2400" b="1">
                <a:solidFill>
                  <a:srgbClr val="FFFFFF"/>
                </a:solidFill>
                <a:latin typeface="Lucida Sans Unicode"/>
              </a:defRPr>
            </a:lvl1pPr>
          </a:lstStyle>
          <a:p>
            <a:r>
              <a:rPr lang="en-US"/>
              <a:t>Click to edit Master title style</a:t>
            </a:r>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Benutzerdefiniertes Layout">
    <p:spTree>
      <p:nvGrpSpPr>
        <p:cNvPr id="1" name=""/>
        <p:cNvGrpSpPr/>
        <p:nvPr/>
      </p:nvGrpSpPr>
      <p:grpSpPr>
        <a:xfrm>
          <a:off x="0" y="0"/>
          <a:ext cx="0" cy="0"/>
          <a:chOff x="0" y="0"/>
          <a:chExt cx="0" cy="0"/>
        </a:xfrm>
      </p:grpSpPr>
      <p:sp>
        <p:nvSpPr>
          <p:cNvPr id="10" name="Titel 1"/>
          <p:cNvSpPr>
            <a:spLocks noGrp="1"/>
          </p:cNvSpPr>
          <p:nvPr>
            <p:ph type="title"/>
          </p:nvPr>
        </p:nvSpPr>
        <p:spPr>
          <a:xfrm>
            <a:off x="3" y="685800"/>
            <a:ext cx="8537574" cy="457200"/>
          </a:xfrm>
          <a:prstGeom prst="rect">
            <a:avLst/>
          </a:prstGeom>
        </p:spPr>
        <p:txBody>
          <a:bodyPr wrap="square" tIns="50800"/>
          <a:lstStyle>
            <a:lvl1pPr marL="533400">
              <a:lnSpc>
                <a:spcPct val="100000"/>
              </a:lnSpc>
              <a:defRPr sz="2400" b="1">
                <a:solidFill>
                  <a:srgbClr val="000000"/>
                </a:solidFill>
                <a:latin typeface="Lucida Sans Unicode"/>
              </a:defRPr>
            </a:lvl1pPr>
          </a:lstStyle>
          <a:p>
            <a:r>
              <a:rPr lang="en-US"/>
              <a:t>Click to edit Master title style</a:t>
            </a:r>
            <a:endParaRPr lang="de-DE" dirty="0"/>
          </a:p>
        </p:txBody>
      </p:sp>
      <p:sp>
        <p:nvSpPr>
          <p:cNvPr id="5" name="Tabellenplatzhalter 4"/>
          <p:cNvSpPr>
            <a:spLocks noGrp="1"/>
          </p:cNvSpPr>
          <p:nvPr>
            <p:ph type="tbl" sz="quarter" idx="10" hasCustomPrompt="1"/>
          </p:nvPr>
        </p:nvSpPr>
        <p:spPr>
          <a:xfrm>
            <a:off x="604839" y="1143000"/>
            <a:ext cx="7932737" cy="4648200"/>
          </a:xfrm>
          <a:prstGeom prst="rect">
            <a:avLst/>
          </a:prstGeom>
        </p:spPr>
        <p:txBody>
          <a:bodyPr vert="horz">
            <a:normAutofit/>
          </a:bodyPr>
          <a:lstStyle>
            <a:lvl1pPr marL="0" indent="0">
              <a:buFontTx/>
              <a:buNone/>
              <a:defRPr sz="1200">
                <a:solidFill>
                  <a:schemeClr val="accent3"/>
                </a:solidFill>
                <a:latin typeface="Lucida Sans Unicode"/>
              </a:defRPr>
            </a:lvl1pPr>
          </a:lstStyle>
          <a:p>
            <a:r>
              <a:rPr lang="de-DE" dirty="0"/>
              <a:t>Tabellentext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enutzerdefiniertes Layout">
    <p:spTree>
      <p:nvGrpSpPr>
        <p:cNvPr id="1" name=""/>
        <p:cNvGrpSpPr/>
        <p:nvPr/>
      </p:nvGrpSpPr>
      <p:grpSpPr>
        <a:xfrm>
          <a:off x="0" y="0"/>
          <a:ext cx="0" cy="0"/>
          <a:chOff x="0" y="0"/>
          <a:chExt cx="0" cy="0"/>
        </a:xfrm>
      </p:grpSpPr>
      <p:sp>
        <p:nvSpPr>
          <p:cNvPr id="9" name="Textplatzhalter 2"/>
          <p:cNvSpPr>
            <a:spLocks noGrp="1"/>
          </p:cNvSpPr>
          <p:nvPr>
            <p:ph type="body" sz="quarter" idx="11"/>
          </p:nvPr>
        </p:nvSpPr>
        <p:spPr>
          <a:xfrm>
            <a:off x="2" y="2514600"/>
            <a:ext cx="8537574" cy="3200400"/>
          </a:xfrm>
          <a:prstGeom prst="rect">
            <a:avLst/>
          </a:prstGeom>
        </p:spPr>
        <p:txBody>
          <a:bodyPr vert="horz" lIns="254000"/>
          <a:lstStyle>
            <a:lvl1pPr marL="579120" indent="-228600">
              <a:lnSpc>
                <a:spcPct val="100000"/>
              </a:lnSpc>
              <a:spcBef>
                <a:spcPts val="0"/>
              </a:spcBef>
              <a:spcAft>
                <a:spcPts val="0"/>
              </a:spcAft>
              <a:buSzPct val="150000"/>
              <a:buFont typeface="Arial"/>
              <a:buChar char="•"/>
              <a:defRPr sz="1800">
                <a:solidFill>
                  <a:schemeClr val="tx1"/>
                </a:solidFill>
                <a:latin typeface="Lucida Sans Unicode"/>
              </a:defRPr>
            </a:lvl1pPr>
            <a:lvl2pPr marL="579120" indent="-228600">
              <a:lnSpc>
                <a:spcPct val="100000"/>
              </a:lnSpc>
              <a:spcBef>
                <a:spcPts val="0"/>
              </a:spcBef>
              <a:spcAft>
                <a:spcPts val="0"/>
              </a:spcAft>
              <a:buSzPct val="150000"/>
              <a:buFont typeface="Arial"/>
              <a:buChar char="•"/>
              <a:defRPr sz="1800">
                <a:solidFill>
                  <a:schemeClr val="tx1"/>
                </a:solidFill>
                <a:latin typeface="Lucida Sans Unicode"/>
              </a:defRPr>
            </a:lvl2pPr>
            <a:lvl3pPr marL="579120" indent="-228600">
              <a:lnSpc>
                <a:spcPct val="150000"/>
              </a:lnSpc>
              <a:spcBef>
                <a:spcPts val="0"/>
              </a:spcBef>
              <a:spcAft>
                <a:spcPts val="0"/>
              </a:spcAft>
              <a:buSzPct val="150000"/>
              <a:buFont typeface="Arial"/>
              <a:buChar char="•"/>
              <a:defRPr sz="1800">
                <a:solidFill>
                  <a:schemeClr val="accent3"/>
                </a:solidFill>
              </a:defRPr>
            </a:lvl3pPr>
            <a:lvl4pPr marL="579120" indent="-228600">
              <a:lnSpc>
                <a:spcPct val="150000"/>
              </a:lnSpc>
              <a:spcBef>
                <a:spcPts val="0"/>
              </a:spcBef>
              <a:spcAft>
                <a:spcPts val="0"/>
              </a:spcAft>
              <a:buSzPct val="150000"/>
              <a:buFont typeface="Arial"/>
              <a:buChar char="•"/>
              <a:defRPr sz="1800">
                <a:solidFill>
                  <a:schemeClr val="accent3"/>
                </a:solidFill>
              </a:defRPr>
            </a:lvl4pPr>
            <a:lvl5pPr marL="579120" indent="-228600">
              <a:lnSpc>
                <a:spcPct val="150000"/>
              </a:lnSpc>
              <a:spcBef>
                <a:spcPts val="0"/>
              </a:spcBef>
              <a:spcAft>
                <a:spcPts val="0"/>
              </a:spcAft>
              <a:buSzPct val="150000"/>
              <a:buFont typeface="Arial"/>
              <a:buChar char="•"/>
              <a:defRPr sz="1800">
                <a:solidFill>
                  <a:schemeClr val="accent3"/>
                </a:solidFill>
              </a:defRPr>
            </a:lvl5pPr>
          </a:lstStyle>
          <a:p>
            <a:pPr lvl="0"/>
            <a:r>
              <a:rPr lang="en-US"/>
              <a:t>Edit Master text styles</a:t>
            </a:r>
          </a:p>
          <a:p>
            <a:pPr lvl="1"/>
            <a:r>
              <a:rPr lang="en-US"/>
              <a:t>Second level</a:t>
            </a:r>
          </a:p>
        </p:txBody>
      </p:sp>
      <p:sp>
        <p:nvSpPr>
          <p:cNvPr id="10" name="Titel 1"/>
          <p:cNvSpPr>
            <a:spLocks noGrp="1"/>
          </p:cNvSpPr>
          <p:nvPr>
            <p:ph type="title"/>
          </p:nvPr>
        </p:nvSpPr>
        <p:spPr>
          <a:xfrm>
            <a:off x="3" y="685800"/>
            <a:ext cx="8537574" cy="457200"/>
          </a:xfrm>
          <a:prstGeom prst="rect">
            <a:avLst/>
          </a:prstGeom>
        </p:spPr>
        <p:txBody>
          <a:bodyPr wrap="square" tIns="50800"/>
          <a:lstStyle>
            <a:lvl1pPr marL="533400">
              <a:lnSpc>
                <a:spcPct val="100000"/>
              </a:lnSpc>
              <a:defRPr sz="2400" b="1">
                <a:solidFill>
                  <a:srgbClr val="000000"/>
                </a:solidFill>
                <a:latin typeface="Lucida Sans Unicode"/>
              </a:defRPr>
            </a:lvl1pPr>
          </a:lstStyle>
          <a:p>
            <a:r>
              <a:rPr lang="en-US"/>
              <a:t>Click to edit Master title style</a:t>
            </a:r>
            <a:endParaRPr lang="de-DE" dirty="0"/>
          </a:p>
        </p:txBody>
      </p:sp>
      <p:sp>
        <p:nvSpPr>
          <p:cNvPr id="13" name="Bildplatzhalter 8"/>
          <p:cNvSpPr>
            <a:spLocks noGrp="1"/>
          </p:cNvSpPr>
          <p:nvPr>
            <p:ph type="pic" sz="quarter" idx="12"/>
          </p:nvPr>
        </p:nvSpPr>
        <p:spPr>
          <a:xfrm>
            <a:off x="2" y="1143000"/>
            <a:ext cx="9143998" cy="1371600"/>
          </a:xfrm>
          <a:prstGeom prst="rect">
            <a:avLst/>
          </a:prstGeom>
          <a:solidFill>
            <a:schemeClr val="bg2">
              <a:alpha val="50000"/>
            </a:schemeClr>
          </a:solidFill>
        </p:spPr>
        <p:txBody>
          <a:bodyPr vert="horz"/>
          <a:lstStyle>
            <a:lvl1pPr>
              <a:defRPr>
                <a:latin typeface="Lucida Sans Unicode"/>
              </a:defRPr>
            </a:lvl1pPr>
          </a:lstStyle>
          <a:p>
            <a:r>
              <a:rPr lang="en-US"/>
              <a:t>Click icon to add picture</a:t>
            </a:r>
            <a:endParaRPr lang="de-D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enutzerdefiniertes Layout">
    <p:spTree>
      <p:nvGrpSpPr>
        <p:cNvPr id="1" name=""/>
        <p:cNvGrpSpPr/>
        <p:nvPr/>
      </p:nvGrpSpPr>
      <p:grpSpPr>
        <a:xfrm>
          <a:off x="0" y="0"/>
          <a:ext cx="0" cy="0"/>
          <a:chOff x="0" y="0"/>
          <a:chExt cx="0" cy="0"/>
        </a:xfrm>
      </p:grpSpPr>
      <p:sp>
        <p:nvSpPr>
          <p:cNvPr id="5" name="Textplatzhalter 2"/>
          <p:cNvSpPr>
            <a:spLocks noGrp="1"/>
          </p:cNvSpPr>
          <p:nvPr>
            <p:ph type="body" sz="quarter" idx="11"/>
          </p:nvPr>
        </p:nvSpPr>
        <p:spPr>
          <a:xfrm>
            <a:off x="2" y="4343400"/>
            <a:ext cx="8537574" cy="1371600"/>
          </a:xfrm>
          <a:prstGeom prst="rect">
            <a:avLst/>
          </a:prstGeom>
        </p:spPr>
        <p:txBody>
          <a:bodyPr vert="horz" lIns="254000"/>
          <a:lstStyle>
            <a:lvl1pPr marL="579120" indent="-228600">
              <a:lnSpc>
                <a:spcPct val="100000"/>
              </a:lnSpc>
              <a:spcBef>
                <a:spcPts val="0"/>
              </a:spcBef>
              <a:spcAft>
                <a:spcPts val="0"/>
              </a:spcAft>
              <a:buSzPct val="150000"/>
              <a:buFont typeface="Arial"/>
              <a:buChar char="•"/>
              <a:defRPr sz="1800">
                <a:solidFill>
                  <a:srgbClr val="000000"/>
                </a:solidFill>
                <a:latin typeface="Lucida Sans Unicode"/>
              </a:defRPr>
            </a:lvl1pPr>
            <a:lvl2pPr marL="579120" indent="-228600">
              <a:lnSpc>
                <a:spcPct val="100000"/>
              </a:lnSpc>
              <a:spcBef>
                <a:spcPts val="0"/>
              </a:spcBef>
              <a:spcAft>
                <a:spcPts val="0"/>
              </a:spcAft>
              <a:buSzPct val="150000"/>
              <a:buFont typeface="Arial"/>
              <a:buChar char="•"/>
              <a:defRPr sz="1800">
                <a:solidFill>
                  <a:srgbClr val="000000"/>
                </a:solidFill>
                <a:latin typeface="Lucida Sans Unicode"/>
              </a:defRPr>
            </a:lvl2pPr>
            <a:lvl3pPr marL="579120" indent="-228600">
              <a:lnSpc>
                <a:spcPct val="150000"/>
              </a:lnSpc>
              <a:spcBef>
                <a:spcPts val="0"/>
              </a:spcBef>
              <a:spcAft>
                <a:spcPts val="0"/>
              </a:spcAft>
              <a:buSzPct val="150000"/>
              <a:buFont typeface="Arial"/>
              <a:buChar char="•"/>
              <a:defRPr sz="1800">
                <a:solidFill>
                  <a:schemeClr val="accent3"/>
                </a:solidFill>
              </a:defRPr>
            </a:lvl3pPr>
            <a:lvl4pPr marL="579120" indent="-228600">
              <a:lnSpc>
                <a:spcPct val="150000"/>
              </a:lnSpc>
              <a:spcBef>
                <a:spcPts val="0"/>
              </a:spcBef>
              <a:spcAft>
                <a:spcPts val="0"/>
              </a:spcAft>
              <a:buSzPct val="150000"/>
              <a:buFont typeface="Arial"/>
              <a:buChar char="•"/>
              <a:defRPr sz="1800">
                <a:solidFill>
                  <a:schemeClr val="accent3"/>
                </a:solidFill>
              </a:defRPr>
            </a:lvl4pPr>
            <a:lvl5pPr marL="579120" indent="-228600">
              <a:lnSpc>
                <a:spcPct val="150000"/>
              </a:lnSpc>
              <a:spcBef>
                <a:spcPts val="0"/>
              </a:spcBef>
              <a:spcAft>
                <a:spcPts val="0"/>
              </a:spcAft>
              <a:buSzPct val="150000"/>
              <a:buFont typeface="Arial"/>
              <a:buChar char="•"/>
              <a:defRPr sz="1800">
                <a:solidFill>
                  <a:schemeClr val="accent3"/>
                </a:solidFill>
              </a:defRPr>
            </a:lvl5pPr>
          </a:lstStyle>
          <a:p>
            <a:pPr lvl="0"/>
            <a:r>
              <a:rPr lang="en-US"/>
              <a:t>Edit Master text styles</a:t>
            </a:r>
          </a:p>
          <a:p>
            <a:pPr lvl="1"/>
            <a:r>
              <a:rPr lang="en-US"/>
              <a:t>Second level</a:t>
            </a:r>
          </a:p>
        </p:txBody>
      </p:sp>
      <p:sp>
        <p:nvSpPr>
          <p:cNvPr id="6" name="Titel 1"/>
          <p:cNvSpPr>
            <a:spLocks noGrp="1"/>
          </p:cNvSpPr>
          <p:nvPr>
            <p:ph type="title"/>
          </p:nvPr>
        </p:nvSpPr>
        <p:spPr>
          <a:xfrm>
            <a:off x="3" y="685800"/>
            <a:ext cx="8537574" cy="457200"/>
          </a:xfrm>
          <a:prstGeom prst="rect">
            <a:avLst/>
          </a:prstGeom>
        </p:spPr>
        <p:txBody>
          <a:bodyPr wrap="square" tIns="50800"/>
          <a:lstStyle>
            <a:lvl1pPr marL="533400">
              <a:lnSpc>
                <a:spcPct val="100000"/>
              </a:lnSpc>
              <a:defRPr sz="2400" b="1">
                <a:solidFill>
                  <a:srgbClr val="000000"/>
                </a:solidFill>
                <a:latin typeface="Lucida Sans Unicode"/>
              </a:defRPr>
            </a:lvl1pPr>
          </a:lstStyle>
          <a:p>
            <a:r>
              <a:rPr lang="en-US"/>
              <a:t>Click to edit Master title style</a:t>
            </a:r>
            <a:endParaRPr lang="de-DE" dirty="0"/>
          </a:p>
        </p:txBody>
      </p:sp>
      <p:sp>
        <p:nvSpPr>
          <p:cNvPr id="9" name="Bildplatzhalter 8"/>
          <p:cNvSpPr>
            <a:spLocks noGrp="1"/>
          </p:cNvSpPr>
          <p:nvPr>
            <p:ph type="pic" sz="quarter" idx="12"/>
          </p:nvPr>
        </p:nvSpPr>
        <p:spPr>
          <a:xfrm>
            <a:off x="0" y="1143000"/>
            <a:ext cx="9144000" cy="3200400"/>
          </a:xfrm>
          <a:prstGeom prst="rect">
            <a:avLst/>
          </a:prstGeom>
          <a:solidFill>
            <a:schemeClr val="bg2">
              <a:alpha val="50000"/>
            </a:schemeClr>
          </a:solidFill>
        </p:spPr>
        <p:txBody>
          <a:bodyPr vert="horz"/>
          <a:lstStyle>
            <a:lvl1pPr>
              <a:defRPr>
                <a:latin typeface="Lucida Sans Unicode"/>
              </a:defRPr>
            </a:lvl1pPr>
          </a:lstStyle>
          <a:p>
            <a:r>
              <a:rPr lang="en-US"/>
              <a:t>Click icon to add picture</a:t>
            </a:r>
            <a:endParaRPr lang="de-D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enutzerdefiniertes Layout">
    <p:spTree>
      <p:nvGrpSpPr>
        <p:cNvPr id="1" name=""/>
        <p:cNvGrpSpPr/>
        <p:nvPr/>
      </p:nvGrpSpPr>
      <p:grpSpPr>
        <a:xfrm>
          <a:off x="0" y="0"/>
          <a:ext cx="0" cy="0"/>
          <a:chOff x="0" y="0"/>
          <a:chExt cx="0" cy="0"/>
        </a:xfrm>
      </p:grpSpPr>
      <p:sp>
        <p:nvSpPr>
          <p:cNvPr id="5" name="Textplatzhalter 2"/>
          <p:cNvSpPr>
            <a:spLocks noGrp="1"/>
          </p:cNvSpPr>
          <p:nvPr>
            <p:ph type="body" sz="quarter" idx="11"/>
          </p:nvPr>
        </p:nvSpPr>
        <p:spPr>
          <a:xfrm>
            <a:off x="2" y="4343400"/>
            <a:ext cx="8537574" cy="1371600"/>
          </a:xfrm>
          <a:prstGeom prst="rect">
            <a:avLst/>
          </a:prstGeom>
        </p:spPr>
        <p:txBody>
          <a:bodyPr vert="horz" lIns="254000"/>
          <a:lstStyle>
            <a:lvl1pPr marL="579120" indent="-228600">
              <a:lnSpc>
                <a:spcPct val="100000"/>
              </a:lnSpc>
              <a:spcBef>
                <a:spcPts val="0"/>
              </a:spcBef>
              <a:spcAft>
                <a:spcPts val="0"/>
              </a:spcAft>
              <a:buSzPct val="150000"/>
              <a:buFont typeface="Arial"/>
              <a:buChar char="•"/>
              <a:defRPr sz="1800">
                <a:solidFill>
                  <a:srgbClr val="000000"/>
                </a:solidFill>
                <a:latin typeface="Lucida Sans Unicode"/>
              </a:defRPr>
            </a:lvl1pPr>
            <a:lvl2pPr marL="579120" indent="-228600">
              <a:lnSpc>
                <a:spcPct val="100000"/>
              </a:lnSpc>
              <a:spcBef>
                <a:spcPts val="0"/>
              </a:spcBef>
              <a:spcAft>
                <a:spcPts val="0"/>
              </a:spcAft>
              <a:buSzPct val="150000"/>
              <a:buFont typeface="Arial"/>
              <a:buChar char="•"/>
              <a:defRPr sz="1800">
                <a:solidFill>
                  <a:srgbClr val="000000"/>
                </a:solidFill>
                <a:latin typeface="Lucida Sans Unicode"/>
              </a:defRPr>
            </a:lvl2pPr>
            <a:lvl3pPr marL="579120" indent="-228600">
              <a:lnSpc>
                <a:spcPct val="150000"/>
              </a:lnSpc>
              <a:spcBef>
                <a:spcPts val="0"/>
              </a:spcBef>
              <a:spcAft>
                <a:spcPts val="0"/>
              </a:spcAft>
              <a:buSzPct val="150000"/>
              <a:buFont typeface="Arial"/>
              <a:buChar char="•"/>
              <a:defRPr sz="1800">
                <a:solidFill>
                  <a:schemeClr val="accent3"/>
                </a:solidFill>
              </a:defRPr>
            </a:lvl3pPr>
            <a:lvl4pPr marL="579120" indent="-228600">
              <a:lnSpc>
                <a:spcPct val="150000"/>
              </a:lnSpc>
              <a:spcBef>
                <a:spcPts val="0"/>
              </a:spcBef>
              <a:spcAft>
                <a:spcPts val="0"/>
              </a:spcAft>
              <a:buSzPct val="150000"/>
              <a:buFont typeface="Arial"/>
              <a:buChar char="•"/>
              <a:defRPr sz="1800">
                <a:solidFill>
                  <a:schemeClr val="accent3"/>
                </a:solidFill>
              </a:defRPr>
            </a:lvl4pPr>
            <a:lvl5pPr marL="579120" indent="-228600">
              <a:lnSpc>
                <a:spcPct val="150000"/>
              </a:lnSpc>
              <a:spcBef>
                <a:spcPts val="0"/>
              </a:spcBef>
              <a:spcAft>
                <a:spcPts val="0"/>
              </a:spcAft>
              <a:buSzPct val="150000"/>
              <a:buFont typeface="Arial"/>
              <a:buChar char="•"/>
              <a:defRPr sz="1800">
                <a:solidFill>
                  <a:schemeClr val="accent3"/>
                </a:solidFill>
              </a:defRPr>
            </a:lvl5pPr>
          </a:lstStyle>
          <a:p>
            <a:pPr lvl="0"/>
            <a:r>
              <a:rPr lang="en-US"/>
              <a:t>Edit Master text styles</a:t>
            </a:r>
          </a:p>
          <a:p>
            <a:pPr lvl="1"/>
            <a:r>
              <a:rPr lang="en-US"/>
              <a:t>Second level</a:t>
            </a:r>
          </a:p>
        </p:txBody>
      </p:sp>
      <p:sp>
        <p:nvSpPr>
          <p:cNvPr id="6" name="Titel 1"/>
          <p:cNvSpPr>
            <a:spLocks noGrp="1"/>
          </p:cNvSpPr>
          <p:nvPr>
            <p:ph type="title"/>
          </p:nvPr>
        </p:nvSpPr>
        <p:spPr>
          <a:xfrm>
            <a:off x="3" y="685800"/>
            <a:ext cx="8537574" cy="457200"/>
          </a:xfrm>
          <a:prstGeom prst="rect">
            <a:avLst/>
          </a:prstGeom>
        </p:spPr>
        <p:txBody>
          <a:bodyPr wrap="square" tIns="50800"/>
          <a:lstStyle>
            <a:lvl1pPr marL="533400">
              <a:lnSpc>
                <a:spcPct val="100000"/>
              </a:lnSpc>
              <a:defRPr sz="2400" b="1">
                <a:solidFill>
                  <a:srgbClr val="000000"/>
                </a:solidFill>
                <a:latin typeface="Lucida Sans Unicode"/>
              </a:defRPr>
            </a:lvl1pPr>
          </a:lstStyle>
          <a:p>
            <a:r>
              <a:rPr lang="en-US"/>
              <a:t>Click to edit Master title style</a:t>
            </a:r>
            <a:endParaRPr lang="de-DE" dirty="0"/>
          </a:p>
        </p:txBody>
      </p:sp>
      <p:sp>
        <p:nvSpPr>
          <p:cNvPr id="9" name="Bildplatzhalter 8"/>
          <p:cNvSpPr>
            <a:spLocks noGrp="1"/>
          </p:cNvSpPr>
          <p:nvPr>
            <p:ph type="pic" sz="quarter" idx="12"/>
          </p:nvPr>
        </p:nvSpPr>
        <p:spPr>
          <a:xfrm>
            <a:off x="604838" y="1143000"/>
            <a:ext cx="4800600" cy="3200400"/>
          </a:xfrm>
          <a:prstGeom prst="rect">
            <a:avLst/>
          </a:prstGeom>
          <a:solidFill>
            <a:schemeClr val="bg2">
              <a:alpha val="50000"/>
            </a:schemeClr>
          </a:solidFill>
        </p:spPr>
        <p:txBody>
          <a:bodyPr vert="horz"/>
          <a:lstStyle>
            <a:lvl1pPr>
              <a:defRPr>
                <a:latin typeface="Lucida Sans Unicode"/>
              </a:defRPr>
            </a:lvl1pPr>
          </a:lstStyle>
          <a:p>
            <a:r>
              <a:rPr lang="en-US"/>
              <a:t>Click icon to add picture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Bild 18" descr="004_EIT_001.jpg"/>
          <p:cNvPicPr>
            <a:picLocks noChangeAspect="1"/>
          </p:cNvPicPr>
          <p:nvPr/>
        </p:nvPicPr>
        <p:blipFill>
          <a:blip r:embed="rId11"/>
          <a:stretch>
            <a:fillRect/>
          </a:stretch>
        </p:blipFill>
        <p:spPr>
          <a:xfrm>
            <a:off x="0" y="0"/>
            <a:ext cx="9144000" cy="6858000"/>
          </a:xfrm>
          <a:prstGeom prst="rect">
            <a:avLst/>
          </a:prstGeom>
        </p:spPr>
      </p:pic>
      <p:cxnSp>
        <p:nvCxnSpPr>
          <p:cNvPr id="29" name="Gerade Verbindung 28"/>
          <p:cNvCxnSpPr/>
          <p:nvPr/>
        </p:nvCxnSpPr>
        <p:spPr bwMode="auto">
          <a:xfrm>
            <a:off x="-990600" y="4344988"/>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nvCxnSpPr>
        <p:spPr bwMode="auto">
          <a:xfrm>
            <a:off x="-990600" y="1601788"/>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nvCxnSpPr>
        <p:spPr bwMode="auto">
          <a:xfrm>
            <a:off x="-990600" y="3429000"/>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bwMode="auto">
          <a:xfrm>
            <a:off x="-990600" y="4799012"/>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bwMode="auto">
          <a:xfrm>
            <a:off x="-990600" y="2513012"/>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nvCxnSpPr>
        <p:spPr bwMode="auto">
          <a:xfrm>
            <a:off x="-990600" y="1144588"/>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nvCxnSpPr>
        <p:spPr bwMode="auto">
          <a:xfrm>
            <a:off x="-990600" y="687388"/>
            <a:ext cx="11220450" cy="1588"/>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 Box 45">
            <a:hlinkClick r:id="" action="ppaction://noaction"/>
          </p:cNvPr>
          <p:cNvSpPr txBox="1">
            <a:spLocks noChangeArrowheads="1"/>
          </p:cNvSpPr>
          <p:nvPr/>
        </p:nvSpPr>
        <p:spPr bwMode="auto">
          <a:xfrm>
            <a:off x="8537575" y="2"/>
            <a:ext cx="454025" cy="174407"/>
          </a:xfrm>
          <a:prstGeom prst="rect">
            <a:avLst/>
          </a:prstGeom>
          <a:noFill/>
          <a:ln w="9525">
            <a:noFill/>
            <a:miter lim="800000"/>
            <a:headEnd/>
            <a:tailEnd/>
          </a:ln>
        </p:spPr>
        <p:txBody>
          <a:bodyPr tIns="50800" bIns="0">
            <a:prstTxWarp prst="textNoShape">
              <a:avLst/>
            </a:prstTxWarp>
            <a:spAutoFit/>
          </a:bodyPr>
          <a:lstStyle/>
          <a:p>
            <a:pPr algn="l">
              <a:spcBef>
                <a:spcPct val="50000"/>
              </a:spcBef>
              <a:defRPr/>
            </a:pPr>
            <a:fld id="{14250F2A-FD75-C648-9881-23847D42C43D}" type="slidenum">
              <a:rPr lang="de-DE" sz="800" b="1">
                <a:solidFill>
                  <a:schemeClr val="tx1"/>
                </a:solidFill>
                <a:latin typeface="Lucida Sans Unicode"/>
                <a:ea typeface="ヒラギノ角ゴ Pro W3" pitchFamily="-111" charset="-128"/>
                <a:cs typeface="ヒラギノ角ゴ Pro W3" pitchFamily="-111" charset="-128"/>
              </a:rPr>
              <a:pPr algn="l">
                <a:spcBef>
                  <a:spcPct val="50000"/>
                </a:spcBef>
                <a:defRPr/>
              </a:pPr>
              <a:t>‹#›</a:t>
            </a:fld>
            <a:endParaRPr lang="de-DE" dirty="0">
              <a:solidFill>
                <a:schemeClr val="tx1"/>
              </a:solidFill>
              <a:latin typeface="Lucida Sans Unicode"/>
              <a:ea typeface="ヒラギノ角ゴ Pro W3" pitchFamily="-111" charset="-128"/>
              <a:cs typeface="ヒラギノ角ゴ Pro W3" pitchFamily="-111" charset="-128"/>
            </a:endParaRPr>
          </a:p>
        </p:txBody>
      </p:sp>
      <p:sp>
        <p:nvSpPr>
          <p:cNvPr id="17" name="Text Box 47"/>
          <p:cNvSpPr txBox="1">
            <a:spLocks noChangeArrowheads="1"/>
          </p:cNvSpPr>
          <p:nvPr/>
        </p:nvSpPr>
        <p:spPr bwMode="auto">
          <a:xfrm>
            <a:off x="7623175" y="0"/>
            <a:ext cx="914400" cy="177800"/>
          </a:xfrm>
          <a:prstGeom prst="rect">
            <a:avLst/>
          </a:prstGeom>
          <a:noFill/>
          <a:ln w="9525">
            <a:noFill/>
            <a:miter lim="800000"/>
            <a:headEnd/>
            <a:tailEnd/>
          </a:ln>
        </p:spPr>
        <p:txBody>
          <a:bodyPr tIns="50800" bIns="0">
            <a:prstTxWarp prst="textNoShape">
              <a:avLst/>
            </a:prstTxWarp>
            <a:spAutoFit/>
          </a:bodyPr>
          <a:lstStyle/>
          <a:p>
            <a:pPr algn="r">
              <a:spcBef>
                <a:spcPct val="50000"/>
              </a:spcBef>
              <a:defRPr/>
            </a:pPr>
            <a:r>
              <a:rPr lang="de-DE" sz="800" b="1" dirty="0">
                <a:solidFill>
                  <a:schemeClr val="tx1"/>
                </a:solidFill>
                <a:latin typeface="Lucida Sans Unicode"/>
                <a:ea typeface="ヒラギノ角ゴ Pro W3" pitchFamily="-111" charset="-128"/>
                <a:cs typeface="ヒラギノ角ゴ Pro W3" pitchFamily="-111" charset="-128"/>
              </a:rPr>
              <a:t>25.06.2018</a:t>
            </a:r>
            <a:endParaRPr lang="de-DE" dirty="0">
              <a:solidFill>
                <a:schemeClr val="tx1"/>
              </a:solidFill>
              <a:latin typeface="Lucida Sans Unicode"/>
              <a:ea typeface="ヒラギノ角ゴ Pro W3" pitchFamily="-111" charset="-128"/>
              <a:cs typeface="ヒラギノ角ゴ Pro W3" pitchFamily="-111" charset="-128"/>
            </a:endParaRPr>
          </a:p>
        </p:txBody>
      </p:sp>
      <p:sp>
        <p:nvSpPr>
          <p:cNvPr id="18" name="Text Box 48"/>
          <p:cNvSpPr txBox="1">
            <a:spLocks noChangeArrowheads="1"/>
          </p:cNvSpPr>
          <p:nvPr/>
        </p:nvSpPr>
        <p:spPr bwMode="auto">
          <a:xfrm>
            <a:off x="5410200" y="2"/>
            <a:ext cx="2324100" cy="174407"/>
          </a:xfrm>
          <a:prstGeom prst="rect">
            <a:avLst/>
          </a:prstGeom>
          <a:noFill/>
          <a:ln w="9525">
            <a:noFill/>
            <a:miter lim="800000"/>
            <a:headEnd/>
            <a:tailEnd/>
          </a:ln>
        </p:spPr>
        <p:txBody>
          <a:bodyPr wrap="square" tIns="50800" rIns="0" bIns="0">
            <a:prstTxWarp prst="textNoShape">
              <a:avLst/>
            </a:prstTxWarp>
            <a:spAutoFit/>
          </a:bodyPr>
          <a:lstStyle/>
          <a:p>
            <a:pPr algn="r">
              <a:spcBef>
                <a:spcPct val="50000"/>
              </a:spcBef>
              <a:defRPr/>
            </a:pPr>
            <a:r>
              <a:rPr lang="de-DE" sz="800" dirty="0">
                <a:solidFill>
                  <a:schemeClr val="tx1"/>
                </a:solidFill>
                <a:latin typeface="Lucida Sans Unicode"/>
                <a:ea typeface="ヒラギノ角ゴ Pro W3" pitchFamily="-111" charset="-128"/>
                <a:cs typeface="ヒラギノ角ゴ Pro W3" pitchFamily="-111" charset="-128"/>
              </a:rPr>
              <a:t>Solution Design : Spoiled Beverage Detector </a:t>
            </a:r>
          </a:p>
        </p:txBody>
      </p:sp>
      <p:sp>
        <p:nvSpPr>
          <p:cNvPr id="21" name="Line 46"/>
          <p:cNvSpPr>
            <a:spLocks noChangeShapeType="1"/>
          </p:cNvSpPr>
          <p:nvPr/>
        </p:nvSpPr>
        <p:spPr bwMode="auto">
          <a:xfrm>
            <a:off x="8537575" y="0"/>
            <a:ext cx="0" cy="152400"/>
          </a:xfrm>
          <a:prstGeom prst="line">
            <a:avLst/>
          </a:prstGeom>
          <a:noFill/>
          <a:ln w="12700">
            <a:solidFill>
              <a:schemeClr val="tx1"/>
            </a:solidFill>
            <a:round/>
            <a:headEnd/>
            <a:tailEnd/>
          </a:ln>
        </p:spPr>
        <p:txBody>
          <a:bodyPr wrap="none" anchor="ctr">
            <a:prstTxWarp prst="textNoShape">
              <a:avLst/>
            </a:prstTxWarp>
          </a:bodyPr>
          <a:lstStyle/>
          <a:p>
            <a:pPr>
              <a:defRPr/>
            </a:pPr>
            <a:endParaRPr lang="de-DE" dirty="0">
              <a:latin typeface="Lucida Sans Unicode"/>
              <a:ea typeface="ヒラギノ角ゴ Pro W3" pitchFamily="-111" charset="-128"/>
              <a:cs typeface="ヒラギノ角ゴ Pro W3" pitchFamily="-111" charset="-128"/>
            </a:endParaRPr>
          </a:p>
        </p:txBody>
      </p:sp>
    </p:spTree>
  </p:cSld>
  <p:clrMap bg1="lt1" tx1="dk1" bg2="lt2" tx2="dk2" accent1="accent1" accent2="accent2" accent3="accent3" accent4="accent4" accent5="accent5" accent6="accent6" hlink="hlink" folHlink="folHlink"/>
  <p:sldLayoutIdLst>
    <p:sldLayoutId id="2147483659" r:id="rId1"/>
    <p:sldLayoutId id="2147483672" r:id="rId2"/>
    <p:sldLayoutId id="2147483666" r:id="rId3"/>
    <p:sldLayoutId id="2147483667" r:id="rId4"/>
    <p:sldLayoutId id="2147483668" r:id="rId5"/>
    <p:sldLayoutId id="2147483670" r:id="rId6"/>
    <p:sldLayoutId id="2147483660" r:id="rId7"/>
    <p:sldLayoutId id="2147483661" r:id="rId8"/>
    <p:sldLayoutId id="2147483671" r:id="rId9"/>
  </p:sldLayoutIdLst>
  <p:txStyles>
    <p:titleStyle>
      <a:lvl1pPr algn="l" defTabSz="838200" rtl="0" eaLnBrk="1" fontAlgn="base" hangingPunct="1">
        <a:lnSpc>
          <a:spcPct val="120000"/>
        </a:lnSpc>
        <a:spcBef>
          <a:spcPct val="0"/>
        </a:spcBef>
        <a:spcAft>
          <a:spcPct val="0"/>
        </a:spcAft>
        <a:defRPr sz="1300">
          <a:solidFill>
            <a:schemeClr val="tx1"/>
          </a:solidFill>
          <a:latin typeface="+mj-lt"/>
          <a:ea typeface="+mj-ea"/>
          <a:cs typeface="+mj-cs"/>
          <a:sym typeface="Lucida Grande" charset="0"/>
        </a:defRPr>
      </a:lvl1pPr>
      <a:lvl2pPr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charset="0"/>
        </a:defRPr>
      </a:lvl2pPr>
      <a:lvl3pPr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charset="0"/>
        </a:defRPr>
      </a:lvl3pPr>
      <a:lvl4pPr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charset="0"/>
        </a:defRPr>
      </a:lvl4pPr>
      <a:lvl5pPr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charset="0"/>
        </a:defRPr>
      </a:lvl5pPr>
      <a:lvl6pPr marL="457200"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6pPr>
      <a:lvl7pPr marL="914400"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7pPr>
      <a:lvl8pPr marL="1371600"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8pPr>
      <a:lvl9pPr marL="1828800" algn="l" defTabSz="838200" rtl="0" eaLnBrk="1" fontAlgn="base" hangingPunct="1">
        <a:lnSpc>
          <a:spcPct val="120000"/>
        </a:lnSpc>
        <a:spcBef>
          <a:spcPct val="0"/>
        </a:spcBef>
        <a:spcAft>
          <a:spcPct val="0"/>
        </a:spcAft>
        <a:defRPr sz="1300">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9pPr>
    </p:titleStyle>
    <p:bodyStyle>
      <a:lvl1pPr marL="742950" indent="-452438" algn="l" defTabSz="838200" rtl="0" eaLnBrk="1" fontAlgn="base" hangingPunct="1">
        <a:spcBef>
          <a:spcPct val="0"/>
        </a:spcBef>
        <a:spcAft>
          <a:spcPct val="0"/>
        </a:spcAft>
        <a:buSzPct val="171000"/>
        <a:buFont typeface="Lucida Grande" charset="0"/>
        <a:buChar char="•"/>
        <a:defRPr sz="1300">
          <a:solidFill>
            <a:schemeClr val="bg2"/>
          </a:solidFill>
          <a:latin typeface="+mn-lt"/>
          <a:ea typeface="+mn-ea"/>
          <a:cs typeface="+mn-cs"/>
          <a:sym typeface="Lucida Grande" charset="0"/>
        </a:defRPr>
      </a:lvl1pPr>
      <a:lvl2pPr marL="1150938" indent="-452438" algn="l" defTabSz="838200" rtl="0" eaLnBrk="1" fontAlgn="base" hangingPunct="1">
        <a:spcBef>
          <a:spcPct val="0"/>
        </a:spcBef>
        <a:spcAft>
          <a:spcPct val="0"/>
        </a:spcAft>
        <a:buSzPct val="171000"/>
        <a:buFont typeface="Lucida Grande" charset="0"/>
        <a:buChar char="•"/>
        <a:defRPr sz="1300">
          <a:solidFill>
            <a:schemeClr val="bg1"/>
          </a:solidFill>
          <a:latin typeface="+mn-lt"/>
          <a:ea typeface="+mn-ea"/>
          <a:cs typeface="+mn-cs"/>
          <a:sym typeface="Lucida Grande" charset="0"/>
        </a:defRPr>
      </a:lvl2pPr>
      <a:lvl3pPr marL="1558925" indent="-452438" algn="l" defTabSz="838200" rtl="0" eaLnBrk="1" fontAlgn="base" hangingPunct="1">
        <a:spcBef>
          <a:spcPct val="0"/>
        </a:spcBef>
        <a:spcAft>
          <a:spcPct val="0"/>
        </a:spcAft>
        <a:buSzPct val="171000"/>
        <a:buFont typeface="Lucida Grande" charset="0"/>
        <a:buChar char="•"/>
        <a:defRPr sz="1300">
          <a:solidFill>
            <a:schemeClr val="bg1"/>
          </a:solidFill>
          <a:latin typeface="+mn-lt"/>
          <a:ea typeface="+mn-ea"/>
          <a:cs typeface="+mn-cs"/>
          <a:sym typeface="Lucida Grande" charset="0"/>
        </a:defRPr>
      </a:lvl3pPr>
      <a:lvl4pPr marL="1965325" indent="-452438" algn="l" defTabSz="838200" rtl="0" eaLnBrk="1" fontAlgn="base" hangingPunct="1">
        <a:spcBef>
          <a:spcPct val="0"/>
        </a:spcBef>
        <a:spcAft>
          <a:spcPct val="0"/>
        </a:spcAft>
        <a:buSzPct val="171000"/>
        <a:buFont typeface="Lucida Grande" charset="0"/>
        <a:buChar char="•"/>
        <a:defRPr sz="1300">
          <a:solidFill>
            <a:schemeClr val="bg1"/>
          </a:solidFill>
          <a:latin typeface="+mn-lt"/>
          <a:ea typeface="+mn-ea"/>
          <a:cs typeface="+mn-cs"/>
          <a:sym typeface="Lucida Grande" charset="0"/>
        </a:defRPr>
      </a:lvl4pPr>
      <a:lvl5pPr marL="2373313" indent="-452438" algn="l" defTabSz="838200" rtl="0" eaLnBrk="1" fontAlgn="base" hangingPunct="1">
        <a:spcBef>
          <a:spcPct val="0"/>
        </a:spcBef>
        <a:spcAft>
          <a:spcPct val="0"/>
        </a:spcAft>
        <a:buSzPct val="171000"/>
        <a:buFont typeface="Lucida Grande" charset="0"/>
        <a:buChar char="•"/>
        <a:defRPr sz="1300">
          <a:solidFill>
            <a:schemeClr val="bg1"/>
          </a:solidFill>
          <a:latin typeface="+mn-lt"/>
          <a:ea typeface="+mn-ea"/>
          <a:cs typeface="+mn-cs"/>
          <a:sym typeface="Lucida Grande" charset="0"/>
        </a:defRPr>
      </a:lvl5pPr>
      <a:lvl6pPr marL="2830513" indent="-452438" algn="l" defTabSz="838200" rtl="0" eaLnBrk="1" fontAlgn="base" hangingPunct="1">
        <a:spcBef>
          <a:spcPct val="0"/>
        </a:spcBef>
        <a:spcAft>
          <a:spcPct val="0"/>
        </a:spcAft>
        <a:buSzPct val="171000"/>
        <a:buFont typeface="Lucida Grande" pitchFamily="-111" charset="0"/>
        <a:buChar char="•"/>
        <a:defRPr sz="1300">
          <a:solidFill>
            <a:schemeClr val="bg1"/>
          </a:solidFill>
          <a:latin typeface="+mn-lt"/>
          <a:ea typeface="+mn-ea"/>
          <a:cs typeface="+mn-cs"/>
          <a:sym typeface="Lucida Grande" pitchFamily="-111" charset="0"/>
        </a:defRPr>
      </a:lvl6pPr>
      <a:lvl7pPr marL="3287713" indent="-452438" algn="l" defTabSz="838200" rtl="0" eaLnBrk="1" fontAlgn="base" hangingPunct="1">
        <a:spcBef>
          <a:spcPct val="0"/>
        </a:spcBef>
        <a:spcAft>
          <a:spcPct val="0"/>
        </a:spcAft>
        <a:buSzPct val="171000"/>
        <a:buFont typeface="Lucida Grande" pitchFamily="-111" charset="0"/>
        <a:buChar char="•"/>
        <a:defRPr sz="1300">
          <a:solidFill>
            <a:schemeClr val="bg1"/>
          </a:solidFill>
          <a:latin typeface="+mn-lt"/>
          <a:ea typeface="+mn-ea"/>
          <a:cs typeface="+mn-cs"/>
          <a:sym typeface="Lucida Grande" pitchFamily="-111" charset="0"/>
        </a:defRPr>
      </a:lvl7pPr>
      <a:lvl8pPr marL="3744913" indent="-452438" algn="l" defTabSz="838200" rtl="0" eaLnBrk="1" fontAlgn="base" hangingPunct="1">
        <a:spcBef>
          <a:spcPct val="0"/>
        </a:spcBef>
        <a:spcAft>
          <a:spcPct val="0"/>
        </a:spcAft>
        <a:buSzPct val="171000"/>
        <a:buFont typeface="Lucida Grande" pitchFamily="-111" charset="0"/>
        <a:buChar char="•"/>
        <a:defRPr sz="1300">
          <a:solidFill>
            <a:schemeClr val="bg1"/>
          </a:solidFill>
          <a:latin typeface="+mn-lt"/>
          <a:ea typeface="+mn-ea"/>
          <a:cs typeface="+mn-cs"/>
          <a:sym typeface="Lucida Grande" pitchFamily="-111" charset="0"/>
        </a:defRPr>
      </a:lvl8pPr>
      <a:lvl9pPr marL="4202113" indent="-452438" algn="l" defTabSz="838200" rtl="0" eaLnBrk="1" fontAlgn="base" hangingPunct="1">
        <a:spcBef>
          <a:spcPct val="0"/>
        </a:spcBef>
        <a:spcAft>
          <a:spcPct val="0"/>
        </a:spcAft>
        <a:buSzPct val="171000"/>
        <a:buFont typeface="Lucida Grande" pitchFamily="-111" charset="0"/>
        <a:buChar char="•"/>
        <a:defRPr sz="1300">
          <a:solidFill>
            <a:schemeClr val="bg1"/>
          </a:solidFill>
          <a:latin typeface="+mn-lt"/>
          <a:ea typeface="+mn-ea"/>
          <a:cs typeface="+mn-cs"/>
          <a:sym typeface="Lucida Grande" pitchFamily="-111" charset="0"/>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j9lLKT7-bbAhVQUlAKHdlTAhoQjRx6BAgBEAU&amp;url=https://ciiva.com/part/tgs-800-13645760&amp;psig=AOvVaw2PI_KWYF-rBbrvdAypBvD_&amp;ust=1529743063959556"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004_EIT_002.jpg"/>
          <p:cNvPicPr>
            <a:picLocks noChangeAspect="1"/>
          </p:cNvPicPr>
          <p:nvPr/>
        </p:nvPicPr>
        <p:blipFill>
          <a:blip r:embed="rId3"/>
          <a:stretch>
            <a:fillRect/>
          </a:stretch>
        </p:blipFill>
        <p:spPr>
          <a:xfrm>
            <a:off x="21020" y="0"/>
            <a:ext cx="9144000" cy="7239000"/>
          </a:xfrm>
          <a:prstGeom prst="rect">
            <a:avLst/>
          </a:prstGeom>
        </p:spPr>
      </p:pic>
      <p:sp>
        <p:nvSpPr>
          <p:cNvPr id="6" name="Titel 3"/>
          <p:cNvSpPr txBox="1">
            <a:spLocks/>
          </p:cNvSpPr>
          <p:nvPr/>
        </p:nvSpPr>
        <p:spPr bwMode="auto">
          <a:xfrm>
            <a:off x="228600" y="2743200"/>
            <a:ext cx="8267700" cy="2619703"/>
          </a:xfrm>
          <a:prstGeom prst="rect">
            <a:avLst/>
          </a:prstGeom>
          <a:noFill/>
          <a:ln>
            <a:miter lim="800000"/>
            <a:headEnd/>
            <a:tailEnd/>
          </a:ln>
        </p:spPr>
        <p:txBody>
          <a:bodyPr vert="horz" wrap="square" lIns="91440" tIns="50800" rIns="91440" bIns="45720" numCol="1" anchor="b" anchorCtr="0" compatLnSpc="1">
            <a:prstTxWarp prst="textNoShape">
              <a:avLst/>
            </a:prstTxWarp>
          </a:bodyPr>
          <a:lstStyle/>
          <a:p>
            <a:r>
              <a:rPr lang="en-US" sz="3600" dirty="0">
                <a:latin typeface="Lucida Sans Unicode" panose="020B0602030504020204" pitchFamily="34" charset="0"/>
                <a:cs typeface="Lucida Sans Unicode" panose="020B0602030504020204" pitchFamily="34" charset="0"/>
              </a:rPr>
              <a:t>Spoiled Beverage Detector </a:t>
            </a:r>
          </a:p>
          <a:p>
            <a:endParaRPr lang="en-US" sz="1800" dirty="0">
              <a:latin typeface="Calibri" panose="020F0502020204030204" pitchFamily="34" charset="0"/>
              <a:cs typeface="Calibri" panose="020F0502020204030204" pitchFamily="34" charset="0"/>
            </a:endParaRPr>
          </a:p>
          <a:p>
            <a:endParaRPr lang="en-US" sz="1800" dirty="0">
              <a:latin typeface="Lucida Sans Unicode" panose="020B0602030504020204" pitchFamily="34" charset="0"/>
              <a:cs typeface="Lucida Sans Unicode" panose="020B0602030504020204" pitchFamily="34" charset="0"/>
            </a:endParaRPr>
          </a:p>
          <a:p>
            <a:r>
              <a:rPr lang="en-US" sz="1800" dirty="0">
                <a:latin typeface="Lucida Sans Unicode" panose="020B0602030504020204" pitchFamily="34" charset="0"/>
                <a:cs typeface="Lucida Sans Unicode" panose="020B0602030504020204" pitchFamily="34" charset="0"/>
              </a:rPr>
              <a:t>Jahangir </a:t>
            </a:r>
            <a:r>
              <a:rPr lang="en-US" sz="1800" dirty="0" err="1">
                <a:latin typeface="Lucida Sans Unicode" panose="020B0602030504020204" pitchFamily="34" charset="0"/>
                <a:cs typeface="Lucida Sans Unicode" panose="020B0602030504020204" pitchFamily="34" charset="0"/>
              </a:rPr>
              <a:t>Esfandiari</a:t>
            </a:r>
            <a:r>
              <a:rPr lang="en-US" sz="1800" dirty="0">
                <a:latin typeface="Lucida Sans Unicode" panose="020B0602030504020204" pitchFamily="34" charset="0"/>
                <a:cs typeface="Lucida Sans Unicode" panose="020B0602030504020204" pitchFamily="34" charset="0"/>
              </a:rPr>
              <a:t> (ID: 217834) </a:t>
            </a:r>
          </a:p>
          <a:p>
            <a:r>
              <a:rPr lang="en-US" sz="1800" dirty="0" err="1">
                <a:latin typeface="Lucida Sans Unicode" panose="020B0602030504020204" pitchFamily="34" charset="0"/>
                <a:cs typeface="Lucida Sans Unicode" panose="020B0602030504020204" pitchFamily="34" charset="0"/>
              </a:rPr>
              <a:t>Bahar</a:t>
            </a:r>
            <a:r>
              <a:rPr lang="en-US" sz="1800" dirty="0">
                <a:latin typeface="Lucida Sans Unicode" panose="020B0602030504020204" pitchFamily="34" charset="0"/>
                <a:cs typeface="Lucida Sans Unicode" panose="020B0602030504020204" pitchFamily="34" charset="0"/>
              </a:rPr>
              <a:t> </a:t>
            </a:r>
            <a:r>
              <a:rPr lang="en-US" sz="1800" dirty="0" err="1">
                <a:latin typeface="Lucida Sans Unicode" panose="020B0602030504020204" pitchFamily="34" charset="0"/>
                <a:cs typeface="Lucida Sans Unicode" panose="020B0602030504020204" pitchFamily="34" charset="0"/>
              </a:rPr>
              <a:t>Rahmani</a:t>
            </a:r>
            <a:r>
              <a:rPr lang="en-US" sz="1800" dirty="0">
                <a:latin typeface="Lucida Sans Unicode" panose="020B0602030504020204" pitchFamily="34" charset="0"/>
                <a:cs typeface="Lucida Sans Unicode" panose="020B0602030504020204" pitchFamily="34" charset="0"/>
              </a:rPr>
              <a:t> (ID: 218192) </a:t>
            </a:r>
          </a:p>
          <a:p>
            <a:r>
              <a:rPr lang="en-US" sz="1800" dirty="0" err="1">
                <a:latin typeface="Lucida Sans Unicode" panose="020B0602030504020204" pitchFamily="34" charset="0"/>
                <a:cs typeface="Lucida Sans Unicode" panose="020B0602030504020204" pitchFamily="34" charset="0"/>
              </a:rPr>
              <a:t>Kymbat</a:t>
            </a:r>
            <a:r>
              <a:rPr lang="en-US" sz="1800" dirty="0">
                <a:latin typeface="Lucida Sans Unicode" panose="020B0602030504020204" pitchFamily="34" charset="0"/>
                <a:cs typeface="Lucida Sans Unicode" panose="020B0602030504020204" pitchFamily="34" charset="0"/>
              </a:rPr>
              <a:t> </a:t>
            </a:r>
            <a:r>
              <a:rPr lang="en-US" sz="1800" dirty="0" err="1">
                <a:latin typeface="Lucida Sans Unicode" panose="020B0602030504020204" pitchFamily="34" charset="0"/>
                <a:cs typeface="Lucida Sans Unicode" panose="020B0602030504020204" pitchFamily="34" charset="0"/>
              </a:rPr>
              <a:t>Talant</a:t>
            </a:r>
            <a:r>
              <a:rPr lang="en-US" sz="1800" dirty="0">
                <a:latin typeface="Lucida Sans Unicode" panose="020B0602030504020204" pitchFamily="34" charset="0"/>
                <a:cs typeface="Lucida Sans Unicode" panose="020B0602030504020204" pitchFamily="34" charset="0"/>
              </a:rPr>
              <a:t> (ID: 203235) </a:t>
            </a:r>
          </a:p>
          <a:p>
            <a:r>
              <a:rPr lang="en-US" sz="1800" dirty="0">
                <a:latin typeface="Lucida Sans Unicode" panose="020B0602030504020204" pitchFamily="34" charset="0"/>
                <a:cs typeface="Lucida Sans Unicode" panose="020B0602030504020204" pitchFamily="34" charset="0"/>
              </a:rPr>
              <a:t>Vanessa Mathew (ID: 217957) </a:t>
            </a:r>
          </a:p>
          <a:p>
            <a:endParaRPr kumimoji="0" lang="de-DE" sz="1800" i="0" u="none" strike="noStrike" kern="0" cap="none" spc="0" normalizeH="0" baseline="0" noProof="0" dirty="0">
              <a:ln>
                <a:noFill/>
              </a:ln>
              <a:effectLst/>
              <a:uLnTx/>
              <a:uFillTx/>
              <a:latin typeface="+mn-lt"/>
              <a:ea typeface="+mj-ea"/>
              <a:cs typeface="+mj-cs"/>
              <a:sym typeface="Lucida Grande"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spcBef>
                <a:spcPts val="1000"/>
              </a:spcBef>
            </a:pPr>
            <a:r>
              <a:rPr lang="en-US" dirty="0"/>
              <a:t>Smart Cup </a:t>
            </a:r>
            <a:r>
              <a:rPr lang="en-US" dirty="0">
                <a:sym typeface="Wingdings" panose="05000000000000000000" pitchFamily="2" charset="2"/>
              </a:rPr>
              <a:t> amount of liquid, type of beverage</a:t>
            </a:r>
          </a:p>
          <a:p>
            <a:pPr marL="1028700" indent="-285750">
              <a:spcBef>
                <a:spcPts val="1000"/>
              </a:spcBef>
              <a:buFont typeface="Wingdings" panose="05000000000000000000" pitchFamily="2" charset="2"/>
              <a:buChar char="§"/>
            </a:pPr>
            <a:r>
              <a:rPr lang="en-US" dirty="0">
                <a:sym typeface="Wingdings" panose="05000000000000000000" pitchFamily="2" charset="2"/>
              </a:rPr>
              <a:t>Information on the side</a:t>
            </a:r>
          </a:p>
          <a:p>
            <a:pPr marL="1028700" indent="-285750">
              <a:spcBef>
                <a:spcPts val="1000"/>
              </a:spcBef>
              <a:buFont typeface="Wingdings" panose="05000000000000000000" pitchFamily="2" charset="2"/>
              <a:buChar char="§"/>
            </a:pPr>
            <a:r>
              <a:rPr lang="en-US" dirty="0">
                <a:sym typeface="Wingdings" panose="05000000000000000000" pitchFamily="2" charset="2"/>
              </a:rPr>
              <a:t>Mobile app track every sip</a:t>
            </a:r>
          </a:p>
          <a:p>
            <a:pPr marL="1028700" indent="-285750">
              <a:spcBef>
                <a:spcPts val="1000"/>
              </a:spcBef>
              <a:buFont typeface="Wingdings" panose="05000000000000000000" pitchFamily="2" charset="2"/>
              <a:buChar char="§"/>
            </a:pPr>
            <a:r>
              <a:rPr lang="en-US" dirty="0">
                <a:sym typeface="Wingdings" panose="05000000000000000000" pitchFamily="2" charset="2"/>
              </a:rPr>
              <a:t>Turns blue  Hydration</a:t>
            </a:r>
          </a:p>
          <a:p>
            <a:pPr marL="628650" indent="0">
              <a:spcBef>
                <a:spcPts val="1400"/>
              </a:spcBef>
              <a:buNone/>
            </a:pPr>
            <a:r>
              <a:rPr lang="en-US" dirty="0">
                <a:sym typeface="Wingdings" panose="05000000000000000000" pitchFamily="2" charset="2"/>
              </a:rPr>
              <a:t>Only track water</a:t>
            </a:r>
            <a:endParaRPr lang="en-US" dirty="0"/>
          </a:p>
        </p:txBody>
      </p:sp>
      <p:sp>
        <p:nvSpPr>
          <p:cNvPr id="3" name="Title 2"/>
          <p:cNvSpPr>
            <a:spLocks noGrp="1"/>
          </p:cNvSpPr>
          <p:nvPr>
            <p:ph type="title"/>
          </p:nvPr>
        </p:nvSpPr>
        <p:spPr/>
        <p:txBody>
          <a:bodyPr/>
          <a:lstStyle/>
          <a:p>
            <a:r>
              <a:rPr lang="en-US" dirty="0"/>
              <a:t>Current Technologies: </a:t>
            </a:r>
            <a:r>
              <a:rPr lang="en-US" dirty="0" err="1"/>
              <a:t>Vessyl</a:t>
            </a:r>
            <a:endParaRPr lang="en-US" dirty="0"/>
          </a:p>
        </p:txBody>
      </p:sp>
      <p:sp>
        <p:nvSpPr>
          <p:cNvPr id="4" name="Multiply 3"/>
          <p:cNvSpPr/>
          <p:nvPr/>
        </p:nvSpPr>
        <p:spPr bwMode="auto">
          <a:xfrm>
            <a:off x="409056" y="2708920"/>
            <a:ext cx="432048" cy="504056"/>
          </a:xfrm>
          <a:prstGeom prst="mathMultiply">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756" y="3212976"/>
            <a:ext cx="5353794" cy="2991978"/>
          </a:xfrm>
          <a:prstGeom prst="rect">
            <a:avLst/>
          </a:prstGeom>
        </p:spPr>
      </p:pic>
      <p:sp>
        <p:nvSpPr>
          <p:cNvPr id="7" name="TextBox 6"/>
          <p:cNvSpPr txBox="1"/>
          <p:nvPr/>
        </p:nvSpPr>
        <p:spPr>
          <a:xfrm>
            <a:off x="2370323" y="6273913"/>
            <a:ext cx="5748660" cy="307777"/>
          </a:xfrm>
          <a:prstGeom prst="rect">
            <a:avLst/>
          </a:prstGeom>
          <a:noFill/>
        </p:spPr>
        <p:txBody>
          <a:bodyPr wrap="square" rtlCol="0">
            <a:spAutoFit/>
          </a:bodyPr>
          <a:lstStyle/>
          <a:p>
            <a:r>
              <a:rPr lang="en-US" sz="1400" dirty="0">
                <a:latin typeface="+mn-lt"/>
              </a:rPr>
              <a:t>Fig.3. </a:t>
            </a:r>
            <a:r>
              <a:rPr lang="en-US" sz="1400" dirty="0" err="1">
                <a:latin typeface="+mn-lt"/>
              </a:rPr>
              <a:t>Vessyl</a:t>
            </a:r>
            <a:r>
              <a:rPr lang="en-US" sz="1400" dirty="0">
                <a:latin typeface="+mn-lt"/>
              </a:rPr>
              <a:t> smart cup [2]</a:t>
            </a:r>
          </a:p>
        </p:txBody>
      </p:sp>
    </p:spTree>
    <p:extLst>
      <p:ext uri="{BB962C8B-B14F-4D97-AF65-F5344CB8AC3E}">
        <p14:creationId xmlns:p14="http://schemas.microsoft.com/office/powerpoint/2010/main" val="2254320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spcBef>
                <a:spcPts val="700"/>
              </a:spcBef>
            </a:pPr>
            <a:r>
              <a:rPr lang="en-US" dirty="0"/>
              <a:t>Smart cup </a:t>
            </a:r>
            <a:r>
              <a:rPr lang="en-US" dirty="0">
                <a:sym typeface="Wingdings" panose="05000000000000000000" pitchFamily="2" charset="2"/>
              </a:rPr>
              <a:t> track the consumption of common beverages</a:t>
            </a:r>
          </a:p>
          <a:p>
            <a:pPr marL="569913" indent="0">
              <a:spcBef>
                <a:spcPts val="700"/>
              </a:spcBef>
              <a:buNone/>
            </a:pPr>
            <a:r>
              <a:rPr lang="en-US" dirty="0">
                <a:sym typeface="Wingdings" panose="05000000000000000000" pitchFamily="2" charset="2"/>
              </a:rPr>
              <a:t>No detection of spoilage</a:t>
            </a:r>
          </a:p>
        </p:txBody>
      </p:sp>
      <p:sp>
        <p:nvSpPr>
          <p:cNvPr id="3" name="Title 2"/>
          <p:cNvSpPr>
            <a:spLocks noGrp="1"/>
          </p:cNvSpPr>
          <p:nvPr>
            <p:ph type="title"/>
          </p:nvPr>
        </p:nvSpPr>
        <p:spPr/>
        <p:txBody>
          <a:bodyPr/>
          <a:lstStyle/>
          <a:p>
            <a:r>
              <a:rPr lang="en-US" dirty="0"/>
              <a:t>Current Technologies: Berkeley</a:t>
            </a:r>
          </a:p>
        </p:txBody>
      </p:sp>
      <p:graphicFrame>
        <p:nvGraphicFramePr>
          <p:cNvPr id="4" name="Diagram 3"/>
          <p:cNvGraphicFramePr/>
          <p:nvPr>
            <p:extLst>
              <p:ext uri="{D42A27DB-BD31-4B8C-83A1-F6EECF244321}">
                <p14:modId xmlns:p14="http://schemas.microsoft.com/office/powerpoint/2010/main" val="289996055"/>
              </p:ext>
            </p:extLst>
          </p:nvPr>
        </p:nvGraphicFramePr>
        <p:xfrm>
          <a:off x="172886" y="1404730"/>
          <a:ext cx="8778105" cy="22360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frcmTfHxga (1).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753419" y="3375991"/>
            <a:ext cx="5856312" cy="3294176"/>
          </a:xfrm>
          <a:prstGeom prst="rect">
            <a:avLst/>
          </a:prstGeom>
        </p:spPr>
      </p:pic>
      <p:sp>
        <p:nvSpPr>
          <p:cNvPr id="6" name="Multiply 5"/>
          <p:cNvSpPr/>
          <p:nvPr/>
        </p:nvSpPr>
        <p:spPr bwMode="auto">
          <a:xfrm>
            <a:off x="496957" y="1537253"/>
            <a:ext cx="304800" cy="304800"/>
          </a:xfrm>
          <a:prstGeom prst="mathMultiply">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spTree>
    <p:extLst>
      <p:ext uri="{BB962C8B-B14F-4D97-AF65-F5344CB8AC3E}">
        <p14:creationId xmlns:p14="http://schemas.microsoft.com/office/powerpoint/2010/main" val="38385494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mute="1">
                <p:cTn id="7"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a:xfrm>
            <a:off x="2" y="1143000"/>
            <a:ext cx="9143998" cy="3644900"/>
          </a:xfrm>
        </p:spPr>
        <p:txBody>
          <a:bodyPr/>
          <a:lstStyle/>
          <a:p>
            <a:pPr>
              <a:spcBef>
                <a:spcPts val="1000"/>
              </a:spcBef>
            </a:pPr>
            <a:r>
              <a:rPr lang="en-GB" dirty="0"/>
              <a:t>Coffee Cup </a:t>
            </a:r>
            <a:r>
              <a:rPr lang="en-GB" dirty="0">
                <a:sym typeface="Wingdings" panose="05000000000000000000" pitchFamily="2" charset="2"/>
              </a:rPr>
              <a:t> </a:t>
            </a:r>
            <a:r>
              <a:rPr lang="en-GB" dirty="0"/>
              <a:t>Represent the context information: Location, Temperature</a:t>
            </a:r>
          </a:p>
        </p:txBody>
      </p:sp>
      <p:sp>
        <p:nvSpPr>
          <p:cNvPr id="3" name="Titel 2"/>
          <p:cNvSpPr>
            <a:spLocks noGrp="1"/>
          </p:cNvSpPr>
          <p:nvPr>
            <p:ph type="title"/>
          </p:nvPr>
        </p:nvSpPr>
        <p:spPr/>
        <p:txBody>
          <a:bodyPr/>
          <a:lstStyle/>
          <a:p>
            <a:r>
              <a:rPr lang="en-US" dirty="0"/>
              <a:t>Current Technologies: </a:t>
            </a:r>
            <a:r>
              <a:rPr lang="en-GB" dirty="0"/>
              <a:t>Media Cup</a:t>
            </a:r>
          </a:p>
        </p:txBody>
      </p:sp>
      <p:graphicFrame>
        <p:nvGraphicFramePr>
          <p:cNvPr id="9" name="Diagram 8">
            <a:extLst>
              <a:ext uri="{FF2B5EF4-FFF2-40B4-BE49-F238E27FC236}">
                <a16:creationId xmlns:a16="http://schemas.microsoft.com/office/drawing/2014/main" id="{53B7CA67-300C-4414-9A19-F685F3585DD2}"/>
              </a:ext>
            </a:extLst>
          </p:cNvPr>
          <p:cNvGraphicFramePr/>
          <p:nvPr>
            <p:extLst>
              <p:ext uri="{D42A27DB-BD31-4B8C-83A1-F6EECF244321}">
                <p14:modId xmlns:p14="http://schemas.microsoft.com/office/powerpoint/2010/main" val="912400032"/>
              </p:ext>
            </p:extLst>
          </p:nvPr>
        </p:nvGraphicFramePr>
        <p:xfrm>
          <a:off x="304676" y="1189451"/>
          <a:ext cx="8433942" cy="2736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63688" y="3732623"/>
            <a:ext cx="5734019" cy="2243496"/>
          </a:xfrm>
          <a:prstGeom prst="rect">
            <a:avLst/>
          </a:prstGeom>
        </p:spPr>
      </p:pic>
      <p:sp>
        <p:nvSpPr>
          <p:cNvPr id="11" name="TextBox 10"/>
          <p:cNvSpPr txBox="1"/>
          <p:nvPr/>
        </p:nvSpPr>
        <p:spPr>
          <a:xfrm>
            <a:off x="2253395" y="6070569"/>
            <a:ext cx="4536504" cy="307777"/>
          </a:xfrm>
          <a:prstGeom prst="rect">
            <a:avLst/>
          </a:prstGeom>
          <a:noFill/>
        </p:spPr>
        <p:txBody>
          <a:bodyPr wrap="square" rtlCol="0">
            <a:spAutoFit/>
          </a:bodyPr>
          <a:lstStyle/>
          <a:p>
            <a:r>
              <a:rPr lang="en-US" sz="1400" dirty="0">
                <a:latin typeface="+mn-lt"/>
              </a:rPr>
              <a:t>Fig.4. Media cup Prototypes [3]</a:t>
            </a:r>
          </a:p>
        </p:txBody>
      </p:sp>
    </p:spTree>
    <p:extLst>
      <p:ext uri="{BB962C8B-B14F-4D97-AF65-F5344CB8AC3E}">
        <p14:creationId xmlns:p14="http://schemas.microsoft.com/office/powerpoint/2010/main" val="3926140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043CA7-EF54-4313-B4F7-62D08010DEFF}"/>
              </a:ext>
            </a:extLst>
          </p:cNvPr>
          <p:cNvSpPr>
            <a:spLocks noGrp="1"/>
          </p:cNvSpPr>
          <p:nvPr>
            <p:ph type="body" sz="quarter" idx="10"/>
          </p:nvPr>
        </p:nvSpPr>
        <p:spPr>
          <a:xfrm>
            <a:off x="2" y="1143000"/>
            <a:ext cx="8537574" cy="5029200"/>
          </a:xfrm>
        </p:spPr>
        <p:txBody>
          <a:bodyPr/>
          <a:lstStyle/>
          <a:p>
            <a:r>
              <a:rPr lang="de-DE" dirty="0">
                <a:sym typeface="Wingdings" panose="05000000000000000000" pitchFamily="2" charset="2"/>
              </a:rPr>
              <a:t>Selection of 1 type of drink to detect – Pasturized Milk </a:t>
            </a:r>
          </a:p>
          <a:p>
            <a:endParaRPr lang="de-DE" dirty="0">
              <a:sym typeface="Wingdings" panose="05000000000000000000" pitchFamily="2" charset="2"/>
            </a:endParaRPr>
          </a:p>
          <a:p>
            <a:r>
              <a:rPr lang="de-DE" dirty="0">
                <a:sym typeface="Wingdings" panose="05000000000000000000" pitchFamily="2" charset="2"/>
              </a:rPr>
              <a:t>Easier to detect spoiled milk than spoiled juices </a:t>
            </a:r>
          </a:p>
          <a:p>
            <a:endParaRPr lang="de-DE" dirty="0">
              <a:sym typeface="Wingdings" panose="05000000000000000000" pitchFamily="2" charset="2"/>
            </a:endParaRPr>
          </a:p>
          <a:p>
            <a:r>
              <a:rPr lang="de-DE" dirty="0">
                <a:sym typeface="Wingdings" panose="05000000000000000000" pitchFamily="2" charset="2"/>
              </a:rPr>
              <a:t>Spoiled juices have a wide range of pH value between different fruits</a:t>
            </a:r>
          </a:p>
          <a:p>
            <a:pPr marL="350520" indent="0">
              <a:buNone/>
            </a:pPr>
            <a:endParaRPr lang="de-DE" dirty="0"/>
          </a:p>
          <a:p>
            <a:r>
              <a:rPr lang="de-DE" dirty="0">
                <a:sym typeface="Wingdings" panose="05000000000000000000" pitchFamily="2" charset="2"/>
              </a:rPr>
              <a:t>Health issues in third world countries</a:t>
            </a:r>
          </a:p>
          <a:p>
            <a:pPr marL="350520" indent="0">
              <a:buNone/>
            </a:pPr>
            <a:endParaRPr lang="de-DE" dirty="0">
              <a:sym typeface="Wingdings" panose="05000000000000000000" pitchFamily="2" charset="2"/>
            </a:endParaRPr>
          </a:p>
          <a:p>
            <a:r>
              <a:rPr lang="de-DE" dirty="0">
                <a:sym typeface="Wingdings" panose="05000000000000000000" pitchFamily="2" charset="2"/>
              </a:rPr>
              <a:t>Human senses are often inadequate</a:t>
            </a:r>
          </a:p>
          <a:p>
            <a:endParaRPr lang="de-DE" dirty="0">
              <a:sym typeface="Wingdings" panose="05000000000000000000" pitchFamily="2" charset="2"/>
            </a:endParaRPr>
          </a:p>
          <a:p>
            <a:r>
              <a:rPr lang="de-DE" dirty="0"/>
              <a:t>Important nutrients for humans as wells as for animals</a:t>
            </a:r>
          </a:p>
          <a:p>
            <a:endParaRPr lang="de-DE" dirty="0">
              <a:sym typeface="Wingdings" panose="05000000000000000000" pitchFamily="2" charset="2"/>
            </a:endParaRPr>
          </a:p>
          <a:p>
            <a:endParaRPr lang="de-DE" dirty="0">
              <a:sym typeface="Wingdings" panose="05000000000000000000" pitchFamily="2" charset="2"/>
            </a:endParaRPr>
          </a:p>
          <a:p>
            <a:pPr marL="350520" indent="0">
              <a:buNone/>
            </a:pPr>
            <a:endParaRPr lang="de-DE" dirty="0">
              <a:sym typeface="Wingdings" panose="05000000000000000000" pitchFamily="2" charset="2"/>
            </a:endParaRPr>
          </a:p>
          <a:p>
            <a:pPr marL="350520" indent="0">
              <a:buNone/>
            </a:pPr>
            <a:endParaRPr lang="de-DE" dirty="0">
              <a:sym typeface="Wingdings" panose="05000000000000000000" pitchFamily="2" charset="2"/>
            </a:endParaRPr>
          </a:p>
          <a:p>
            <a:pPr marL="350520" indent="0">
              <a:buNone/>
            </a:pPr>
            <a:endParaRPr lang="en-US" dirty="0"/>
          </a:p>
          <a:p>
            <a:endParaRPr lang="en-US" dirty="0"/>
          </a:p>
        </p:txBody>
      </p:sp>
      <p:sp>
        <p:nvSpPr>
          <p:cNvPr id="3" name="Title 2">
            <a:extLst>
              <a:ext uri="{FF2B5EF4-FFF2-40B4-BE49-F238E27FC236}">
                <a16:creationId xmlns:a16="http://schemas.microsoft.com/office/drawing/2014/main" id="{127A68AB-3218-427B-A465-4E2E93AD5A4E}"/>
              </a:ext>
            </a:extLst>
          </p:cNvPr>
          <p:cNvSpPr>
            <a:spLocks noGrp="1"/>
          </p:cNvSpPr>
          <p:nvPr>
            <p:ph type="title"/>
          </p:nvPr>
        </p:nvSpPr>
        <p:spPr/>
        <p:txBody>
          <a:bodyPr/>
          <a:lstStyle/>
          <a:p>
            <a:r>
              <a:rPr lang="en-US" dirty="0"/>
              <a:t>Detection of Spoiled Milk </a:t>
            </a:r>
          </a:p>
        </p:txBody>
      </p:sp>
    </p:spTree>
    <p:extLst>
      <p:ext uri="{BB962C8B-B14F-4D97-AF65-F5344CB8AC3E}">
        <p14:creationId xmlns:p14="http://schemas.microsoft.com/office/powerpoint/2010/main" val="561810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a:xfrm>
            <a:off x="3" y="1447800"/>
            <a:ext cx="8537574" cy="3644900"/>
          </a:xfrm>
        </p:spPr>
        <p:txBody>
          <a:bodyPr/>
          <a:lstStyle/>
          <a:p>
            <a:pPr>
              <a:buFont typeface="Wingdings" panose="05000000000000000000" pitchFamily="2" charset="2"/>
              <a:buChar char="Ø"/>
            </a:pPr>
            <a:r>
              <a:rPr lang="de-DE" dirty="0"/>
              <a:t> </a:t>
            </a:r>
            <a:r>
              <a:rPr lang="de-DE" dirty="0" err="1"/>
              <a:t>Use</a:t>
            </a:r>
            <a:r>
              <a:rPr lang="de-DE" dirty="0"/>
              <a:t> </a:t>
            </a:r>
            <a:r>
              <a:rPr lang="de-DE" dirty="0" err="1"/>
              <a:t>of</a:t>
            </a:r>
            <a:r>
              <a:rPr lang="de-DE" dirty="0"/>
              <a:t> a gas </a:t>
            </a:r>
            <a:r>
              <a:rPr lang="de-DE" dirty="0" err="1"/>
              <a:t>sensor</a:t>
            </a:r>
            <a:r>
              <a:rPr lang="de-DE" dirty="0"/>
              <a:t> TGS 800</a:t>
            </a:r>
          </a:p>
          <a:p>
            <a:pPr>
              <a:buFont typeface="Wingdings" panose="05000000000000000000" pitchFamily="2" charset="2"/>
              <a:buChar char="Ø"/>
            </a:pPr>
            <a:endParaRPr lang="de-DE" dirty="0"/>
          </a:p>
          <a:p>
            <a:pPr>
              <a:buFont typeface="Wingdings" panose="05000000000000000000" pitchFamily="2" charset="2"/>
              <a:buChar char="Ø"/>
            </a:pPr>
            <a:r>
              <a:rPr lang="de-DE" dirty="0"/>
              <a:t> </a:t>
            </a:r>
            <a:r>
              <a:rPr lang="de-DE" dirty="0" err="1"/>
              <a:t>Closed</a:t>
            </a:r>
            <a:r>
              <a:rPr lang="de-DE" dirty="0"/>
              <a:t> </a:t>
            </a:r>
            <a:r>
              <a:rPr lang="de-DE" dirty="0" err="1"/>
              <a:t>measuring</a:t>
            </a:r>
            <a:r>
              <a:rPr lang="de-DE" dirty="0"/>
              <a:t> </a:t>
            </a:r>
            <a:r>
              <a:rPr lang="de-DE" dirty="0" err="1"/>
              <a:t>chamber</a:t>
            </a:r>
            <a:endParaRPr lang="de-DE" dirty="0"/>
          </a:p>
          <a:p>
            <a:pPr>
              <a:buFont typeface="Wingdings" panose="05000000000000000000" pitchFamily="2" charset="2"/>
              <a:buChar char="Ø"/>
            </a:pPr>
            <a:endParaRPr lang="de-DE" dirty="0"/>
          </a:p>
          <a:p>
            <a:pPr>
              <a:buFont typeface="Wingdings" panose="05000000000000000000" pitchFamily="2" charset="2"/>
              <a:buChar char="Ø"/>
            </a:pPr>
            <a:r>
              <a:rPr lang="de-DE" dirty="0"/>
              <a:t> Power Supply</a:t>
            </a:r>
          </a:p>
          <a:p>
            <a:pPr>
              <a:buFont typeface="Wingdings" panose="05000000000000000000" pitchFamily="2" charset="2"/>
              <a:buChar char="Ø"/>
            </a:pPr>
            <a:endParaRPr lang="de-DE" dirty="0"/>
          </a:p>
          <a:p>
            <a:pPr>
              <a:buFont typeface="Wingdings" panose="05000000000000000000" pitchFamily="2" charset="2"/>
              <a:buChar char="Ø"/>
            </a:pPr>
            <a:r>
              <a:rPr lang="de-DE" dirty="0"/>
              <a:t> Voltmeter </a:t>
            </a:r>
            <a:endParaRPr lang="en-US" dirty="0"/>
          </a:p>
        </p:txBody>
      </p:sp>
      <p:sp>
        <p:nvSpPr>
          <p:cNvPr id="3" name="Titel 2"/>
          <p:cNvSpPr>
            <a:spLocks noGrp="1"/>
          </p:cNvSpPr>
          <p:nvPr>
            <p:ph type="title"/>
          </p:nvPr>
        </p:nvSpPr>
        <p:spPr>
          <a:xfrm>
            <a:off x="0" y="832338"/>
            <a:ext cx="8537574" cy="457200"/>
          </a:xfrm>
        </p:spPr>
        <p:txBody>
          <a:bodyPr/>
          <a:lstStyle/>
          <a:p>
            <a:r>
              <a:rPr lang="de-DE" dirty="0"/>
              <a:t>Option 1  Gas sensor</a:t>
            </a:r>
            <a:endParaRPr lang="en-US" dirty="0"/>
          </a:p>
        </p:txBody>
      </p:sp>
      <p:pic>
        <p:nvPicPr>
          <p:cNvPr id="1026" name="Picture 2" descr="Bildergebnis für TGS 80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717" y="1447800"/>
            <a:ext cx="2496284" cy="2819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p:cNvSpPr txBox="1"/>
          <p:nvPr/>
        </p:nvSpPr>
        <p:spPr>
          <a:xfrm>
            <a:off x="4876800" y="4113311"/>
            <a:ext cx="3962400" cy="307777"/>
          </a:xfrm>
          <a:prstGeom prst="rect">
            <a:avLst/>
          </a:prstGeom>
          <a:noFill/>
        </p:spPr>
        <p:txBody>
          <a:bodyPr wrap="square" rtlCol="0">
            <a:spAutoFit/>
          </a:bodyPr>
          <a:lstStyle/>
          <a:p>
            <a:r>
              <a:rPr lang="de-DE" sz="1400" dirty="0">
                <a:latin typeface="+mn-lt"/>
              </a:rPr>
              <a:t>Fig.5. TGS 800 sensor [8]</a:t>
            </a:r>
            <a:endParaRPr lang="en-US" sz="1400" dirty="0">
              <a:latin typeface="+mn-lt"/>
            </a:endParaRPr>
          </a:p>
        </p:txBody>
      </p:sp>
    </p:spTree>
    <p:extLst>
      <p:ext uri="{BB962C8B-B14F-4D97-AF65-F5344CB8AC3E}">
        <p14:creationId xmlns:p14="http://schemas.microsoft.com/office/powerpoint/2010/main" val="138863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E6E837-DC1E-40D8-BE5B-1C9F743B9997}"/>
              </a:ext>
            </a:extLst>
          </p:cNvPr>
          <p:cNvSpPr>
            <a:spLocks noGrp="1"/>
          </p:cNvSpPr>
          <p:nvPr>
            <p:ph type="title"/>
          </p:nvPr>
        </p:nvSpPr>
        <p:spPr/>
        <p:txBody>
          <a:bodyPr/>
          <a:lstStyle/>
          <a:p>
            <a:r>
              <a:rPr lang="en-US" dirty="0"/>
              <a:t>Option 1 Gas Sensor</a:t>
            </a:r>
          </a:p>
        </p:txBody>
      </p:sp>
      <p:pic>
        <p:nvPicPr>
          <p:cNvPr id="4" name="Picture 3">
            <a:extLst>
              <a:ext uri="{FF2B5EF4-FFF2-40B4-BE49-F238E27FC236}">
                <a16:creationId xmlns:a16="http://schemas.microsoft.com/office/drawing/2014/main" id="{60401E04-5172-4469-A75E-D7EF9820FCF9}"/>
              </a:ext>
            </a:extLst>
          </p:cNvPr>
          <p:cNvPicPr>
            <a:picLocks noChangeAspect="1"/>
          </p:cNvPicPr>
          <p:nvPr/>
        </p:nvPicPr>
        <p:blipFill>
          <a:blip r:embed="rId3"/>
          <a:stretch>
            <a:fillRect/>
          </a:stretch>
        </p:blipFill>
        <p:spPr>
          <a:xfrm>
            <a:off x="762000" y="1143000"/>
            <a:ext cx="7620000" cy="4803405"/>
          </a:xfrm>
          <a:prstGeom prst="rect">
            <a:avLst/>
          </a:prstGeom>
        </p:spPr>
      </p:pic>
      <p:sp>
        <p:nvSpPr>
          <p:cNvPr id="6" name="TextBox 5">
            <a:extLst>
              <a:ext uri="{FF2B5EF4-FFF2-40B4-BE49-F238E27FC236}">
                <a16:creationId xmlns:a16="http://schemas.microsoft.com/office/drawing/2014/main" id="{BF87225F-AAEE-48F2-A8C2-48BFD4ADF1FA}"/>
              </a:ext>
            </a:extLst>
          </p:cNvPr>
          <p:cNvSpPr txBox="1"/>
          <p:nvPr/>
        </p:nvSpPr>
        <p:spPr>
          <a:xfrm>
            <a:off x="1371600" y="5913748"/>
            <a:ext cx="6400800" cy="523220"/>
          </a:xfrm>
          <a:prstGeom prst="rect">
            <a:avLst/>
          </a:prstGeom>
          <a:noFill/>
        </p:spPr>
        <p:txBody>
          <a:bodyPr wrap="square" rtlCol="0">
            <a:spAutoFit/>
          </a:bodyPr>
          <a:lstStyle/>
          <a:p>
            <a:r>
              <a:rPr lang="en-US" sz="1400" dirty="0">
                <a:latin typeface="+mn-lt"/>
                <a:cs typeface="Lucida Sans Unicode" panose="020B0602030504020204" pitchFamily="34" charset="0"/>
              </a:rPr>
              <a:t>Fig.6. Isometric View Enclosed Glass Box [9],[10] </a:t>
            </a:r>
          </a:p>
          <a:p>
            <a:r>
              <a:rPr lang="en-US" sz="1400" dirty="0">
                <a:latin typeface="+mn-lt"/>
                <a:cs typeface="Lucida Sans Unicode" panose="020B0602030504020204" pitchFamily="34" charset="0"/>
              </a:rPr>
              <a:t>Drawing assembled by </a:t>
            </a:r>
            <a:r>
              <a:rPr lang="en-US" sz="1400" dirty="0" err="1">
                <a:latin typeface="+mn-lt"/>
                <a:cs typeface="Lucida Sans Unicode" panose="020B0602030504020204" pitchFamily="34" charset="0"/>
              </a:rPr>
              <a:t>Vanessa.M</a:t>
            </a:r>
            <a:endParaRPr lang="en-US" sz="1400" dirty="0">
              <a:latin typeface="+mn-lt"/>
              <a:cs typeface="Lucida Sans Unicode" panose="020B0602030504020204" pitchFamily="34" charset="0"/>
            </a:endParaRPr>
          </a:p>
        </p:txBody>
      </p:sp>
    </p:spTree>
    <p:extLst>
      <p:ext uri="{BB962C8B-B14F-4D97-AF65-F5344CB8AC3E}">
        <p14:creationId xmlns:p14="http://schemas.microsoft.com/office/powerpoint/2010/main" val="2109610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4021A5-3F77-4E92-B4F4-60F1789A66F5}"/>
              </a:ext>
            </a:extLst>
          </p:cNvPr>
          <p:cNvSpPr>
            <a:spLocks noGrp="1"/>
          </p:cNvSpPr>
          <p:nvPr>
            <p:ph type="title"/>
          </p:nvPr>
        </p:nvSpPr>
        <p:spPr/>
        <p:txBody>
          <a:bodyPr/>
          <a:lstStyle/>
          <a:p>
            <a:r>
              <a:rPr lang="en-US" dirty="0"/>
              <a:t>Option 1 Gas Sensor</a:t>
            </a:r>
          </a:p>
        </p:txBody>
      </p:sp>
      <p:pic>
        <p:nvPicPr>
          <p:cNvPr id="4" name="Picture 3">
            <a:extLst>
              <a:ext uri="{FF2B5EF4-FFF2-40B4-BE49-F238E27FC236}">
                <a16:creationId xmlns:a16="http://schemas.microsoft.com/office/drawing/2014/main" id="{BB897201-3D0D-489F-92E5-EC4D3FED2A1E}"/>
              </a:ext>
            </a:extLst>
          </p:cNvPr>
          <p:cNvPicPr>
            <a:picLocks noChangeAspect="1"/>
          </p:cNvPicPr>
          <p:nvPr/>
        </p:nvPicPr>
        <p:blipFill>
          <a:blip r:embed="rId3"/>
          <a:stretch>
            <a:fillRect/>
          </a:stretch>
        </p:blipFill>
        <p:spPr>
          <a:xfrm>
            <a:off x="428846" y="1943100"/>
            <a:ext cx="8077200" cy="2971800"/>
          </a:xfrm>
          <a:prstGeom prst="rect">
            <a:avLst/>
          </a:prstGeom>
        </p:spPr>
      </p:pic>
      <p:sp>
        <p:nvSpPr>
          <p:cNvPr id="8" name="TextBox 7">
            <a:extLst>
              <a:ext uri="{FF2B5EF4-FFF2-40B4-BE49-F238E27FC236}">
                <a16:creationId xmlns:a16="http://schemas.microsoft.com/office/drawing/2014/main" id="{5734724F-3327-414A-AF0E-398FC0B90BF7}"/>
              </a:ext>
            </a:extLst>
          </p:cNvPr>
          <p:cNvSpPr txBox="1"/>
          <p:nvPr/>
        </p:nvSpPr>
        <p:spPr>
          <a:xfrm>
            <a:off x="1676400" y="4914900"/>
            <a:ext cx="6400800" cy="523220"/>
          </a:xfrm>
          <a:prstGeom prst="rect">
            <a:avLst/>
          </a:prstGeom>
          <a:noFill/>
        </p:spPr>
        <p:txBody>
          <a:bodyPr wrap="square" rtlCol="0">
            <a:spAutoFit/>
          </a:bodyPr>
          <a:lstStyle/>
          <a:p>
            <a:r>
              <a:rPr lang="en-US" sz="1400" dirty="0">
                <a:latin typeface="+mn-lt"/>
                <a:cs typeface="Lucida Sans Unicode" panose="020B0602030504020204" pitchFamily="34" charset="0"/>
              </a:rPr>
              <a:t>Fig.7.  Front View Enclosed Glass Box [9],[10] </a:t>
            </a:r>
          </a:p>
          <a:p>
            <a:r>
              <a:rPr lang="en-US" sz="1400" dirty="0">
                <a:latin typeface="+mn-lt"/>
                <a:cs typeface="Lucida Sans Unicode" panose="020B0602030504020204" pitchFamily="34" charset="0"/>
              </a:rPr>
              <a:t>Drawing assembled by </a:t>
            </a:r>
            <a:r>
              <a:rPr lang="en-US" sz="1400" dirty="0" err="1">
                <a:latin typeface="+mn-lt"/>
                <a:cs typeface="Lucida Sans Unicode" panose="020B0602030504020204" pitchFamily="34" charset="0"/>
              </a:rPr>
              <a:t>Vanessa.M</a:t>
            </a:r>
            <a:endParaRPr lang="en-US" sz="1400" dirty="0">
              <a:latin typeface="+mn-lt"/>
              <a:cs typeface="Lucida Sans Unicode" panose="020B0602030504020204" pitchFamily="34" charset="0"/>
            </a:endParaRPr>
          </a:p>
        </p:txBody>
      </p:sp>
    </p:spTree>
    <p:extLst>
      <p:ext uri="{BB962C8B-B14F-4D97-AF65-F5344CB8AC3E}">
        <p14:creationId xmlns:p14="http://schemas.microsoft.com/office/powerpoint/2010/main" val="3403647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ABBDD4-BB01-476C-90CA-1C1D74928F67}"/>
              </a:ext>
            </a:extLst>
          </p:cNvPr>
          <p:cNvSpPr>
            <a:spLocks noGrp="1"/>
          </p:cNvSpPr>
          <p:nvPr>
            <p:ph type="title"/>
          </p:nvPr>
        </p:nvSpPr>
        <p:spPr/>
        <p:txBody>
          <a:bodyPr/>
          <a:lstStyle/>
          <a:p>
            <a:r>
              <a:rPr lang="en-US" dirty="0"/>
              <a:t>Option 1 Gas Sensor</a:t>
            </a:r>
          </a:p>
        </p:txBody>
      </p:sp>
      <p:pic>
        <p:nvPicPr>
          <p:cNvPr id="4" name="Picture 3">
            <a:extLst>
              <a:ext uri="{FF2B5EF4-FFF2-40B4-BE49-F238E27FC236}">
                <a16:creationId xmlns:a16="http://schemas.microsoft.com/office/drawing/2014/main" id="{432BCDB1-91B2-4E1F-8A72-A5397BEC948D}"/>
              </a:ext>
            </a:extLst>
          </p:cNvPr>
          <p:cNvPicPr>
            <a:picLocks noChangeAspect="1"/>
          </p:cNvPicPr>
          <p:nvPr/>
        </p:nvPicPr>
        <p:blipFill>
          <a:blip r:embed="rId3"/>
          <a:stretch>
            <a:fillRect/>
          </a:stretch>
        </p:blipFill>
        <p:spPr>
          <a:xfrm>
            <a:off x="140053" y="1943100"/>
            <a:ext cx="8800832" cy="2971800"/>
          </a:xfrm>
          <a:prstGeom prst="rect">
            <a:avLst/>
          </a:prstGeom>
        </p:spPr>
      </p:pic>
      <p:sp>
        <p:nvSpPr>
          <p:cNvPr id="7" name="TextBox 6">
            <a:extLst>
              <a:ext uri="{FF2B5EF4-FFF2-40B4-BE49-F238E27FC236}">
                <a16:creationId xmlns:a16="http://schemas.microsoft.com/office/drawing/2014/main" id="{0D309C6C-78D7-4AE4-99E9-B411BE7E20F0}"/>
              </a:ext>
            </a:extLst>
          </p:cNvPr>
          <p:cNvSpPr txBox="1"/>
          <p:nvPr/>
        </p:nvSpPr>
        <p:spPr>
          <a:xfrm>
            <a:off x="1340069" y="5181600"/>
            <a:ext cx="6400800" cy="523220"/>
          </a:xfrm>
          <a:prstGeom prst="rect">
            <a:avLst/>
          </a:prstGeom>
          <a:noFill/>
        </p:spPr>
        <p:txBody>
          <a:bodyPr wrap="square" rtlCol="0">
            <a:spAutoFit/>
          </a:bodyPr>
          <a:lstStyle/>
          <a:p>
            <a:r>
              <a:rPr lang="en-US" sz="1400" dirty="0">
                <a:latin typeface="+mn-lt"/>
                <a:cs typeface="Lucida Sans Unicode" panose="020B0602030504020204" pitchFamily="34" charset="0"/>
              </a:rPr>
              <a:t>Fig.8.Detailed View Enclosed Glass Box [9],[10] </a:t>
            </a:r>
          </a:p>
          <a:p>
            <a:r>
              <a:rPr lang="en-US" sz="1400" dirty="0">
                <a:latin typeface="+mn-lt"/>
                <a:cs typeface="Lucida Sans Unicode" panose="020B0602030504020204" pitchFamily="34" charset="0"/>
              </a:rPr>
              <a:t>Drawing assembled by </a:t>
            </a:r>
            <a:r>
              <a:rPr lang="en-US" sz="1400" dirty="0" err="1">
                <a:latin typeface="+mn-lt"/>
                <a:cs typeface="Lucida Sans Unicode" panose="020B0602030504020204" pitchFamily="34" charset="0"/>
              </a:rPr>
              <a:t>Vanessa.M</a:t>
            </a:r>
            <a:endParaRPr lang="en-US" sz="1400" dirty="0">
              <a:latin typeface="+mn-lt"/>
              <a:cs typeface="Lucida Sans Unicode" panose="020B0602030504020204" pitchFamily="34" charset="0"/>
            </a:endParaRPr>
          </a:p>
        </p:txBody>
      </p:sp>
      <p:sp>
        <p:nvSpPr>
          <p:cNvPr id="2" name="TextBox 1">
            <a:extLst>
              <a:ext uri="{FF2B5EF4-FFF2-40B4-BE49-F238E27FC236}">
                <a16:creationId xmlns:a16="http://schemas.microsoft.com/office/drawing/2014/main" id="{AFA8087C-E303-4B05-B244-585B06EF93C1}"/>
              </a:ext>
            </a:extLst>
          </p:cNvPr>
          <p:cNvSpPr txBox="1"/>
          <p:nvPr/>
        </p:nvSpPr>
        <p:spPr>
          <a:xfrm>
            <a:off x="1676400" y="3244334"/>
            <a:ext cx="1219200" cy="369332"/>
          </a:xfrm>
          <a:prstGeom prst="rect">
            <a:avLst/>
          </a:prstGeom>
          <a:noFill/>
        </p:spPr>
        <p:txBody>
          <a:bodyPr wrap="square" rtlCol="0">
            <a:spAutoFit/>
          </a:bodyPr>
          <a:lstStyle/>
          <a:p>
            <a:r>
              <a:rPr lang="en-US" sz="1800" dirty="0">
                <a:latin typeface="+mn-lt"/>
              </a:rPr>
              <a:t>Glass </a:t>
            </a:r>
          </a:p>
        </p:txBody>
      </p:sp>
      <p:sp>
        <p:nvSpPr>
          <p:cNvPr id="8" name="TextBox 7">
            <a:extLst>
              <a:ext uri="{FF2B5EF4-FFF2-40B4-BE49-F238E27FC236}">
                <a16:creationId xmlns:a16="http://schemas.microsoft.com/office/drawing/2014/main" id="{4BCA05D7-B665-4CF2-9FE8-E1D6E1027921}"/>
              </a:ext>
            </a:extLst>
          </p:cNvPr>
          <p:cNvSpPr txBox="1"/>
          <p:nvPr/>
        </p:nvSpPr>
        <p:spPr>
          <a:xfrm>
            <a:off x="4092258" y="1537468"/>
            <a:ext cx="1698942" cy="369332"/>
          </a:xfrm>
          <a:prstGeom prst="rect">
            <a:avLst/>
          </a:prstGeom>
          <a:noFill/>
        </p:spPr>
        <p:txBody>
          <a:bodyPr wrap="square" rtlCol="0">
            <a:spAutoFit/>
          </a:bodyPr>
          <a:lstStyle/>
          <a:p>
            <a:r>
              <a:rPr lang="en-US" sz="1800" dirty="0">
                <a:latin typeface="+mn-lt"/>
              </a:rPr>
              <a:t>Gas Sensors </a:t>
            </a:r>
          </a:p>
        </p:txBody>
      </p:sp>
      <p:sp>
        <p:nvSpPr>
          <p:cNvPr id="9" name="TextBox 8">
            <a:extLst>
              <a:ext uri="{FF2B5EF4-FFF2-40B4-BE49-F238E27FC236}">
                <a16:creationId xmlns:a16="http://schemas.microsoft.com/office/drawing/2014/main" id="{07F54D21-30BC-4E5C-B971-46823B01550F}"/>
              </a:ext>
            </a:extLst>
          </p:cNvPr>
          <p:cNvSpPr txBox="1"/>
          <p:nvPr/>
        </p:nvSpPr>
        <p:spPr>
          <a:xfrm>
            <a:off x="6922929" y="1537467"/>
            <a:ext cx="1936531" cy="369332"/>
          </a:xfrm>
          <a:prstGeom prst="rect">
            <a:avLst/>
          </a:prstGeom>
          <a:noFill/>
        </p:spPr>
        <p:txBody>
          <a:bodyPr wrap="square" rtlCol="0">
            <a:spAutoFit/>
          </a:bodyPr>
          <a:lstStyle/>
          <a:p>
            <a:r>
              <a:rPr lang="en-US" sz="1800" dirty="0">
                <a:latin typeface="+mn-lt"/>
              </a:rPr>
              <a:t>Hole for Wiring</a:t>
            </a:r>
            <a:endParaRPr lang="en-US" dirty="0"/>
          </a:p>
        </p:txBody>
      </p:sp>
      <p:sp>
        <p:nvSpPr>
          <p:cNvPr id="10" name="TextBox 9">
            <a:extLst>
              <a:ext uri="{FF2B5EF4-FFF2-40B4-BE49-F238E27FC236}">
                <a16:creationId xmlns:a16="http://schemas.microsoft.com/office/drawing/2014/main" id="{5821E320-A419-44D0-9C9D-29685DB2B227}"/>
              </a:ext>
            </a:extLst>
          </p:cNvPr>
          <p:cNvSpPr txBox="1"/>
          <p:nvPr/>
        </p:nvSpPr>
        <p:spPr>
          <a:xfrm>
            <a:off x="7072943" y="3956175"/>
            <a:ext cx="2025869" cy="369332"/>
          </a:xfrm>
          <a:prstGeom prst="rect">
            <a:avLst/>
          </a:prstGeom>
          <a:noFill/>
        </p:spPr>
        <p:txBody>
          <a:bodyPr wrap="square" rtlCol="0">
            <a:spAutoFit/>
          </a:bodyPr>
          <a:lstStyle/>
          <a:p>
            <a:r>
              <a:rPr lang="en-US" sz="1800" dirty="0">
                <a:latin typeface="+mn-lt"/>
              </a:rPr>
              <a:t>Spoiled Milk</a:t>
            </a:r>
            <a:endParaRPr lang="en-US" dirty="0"/>
          </a:p>
        </p:txBody>
      </p:sp>
      <p:sp>
        <p:nvSpPr>
          <p:cNvPr id="12" name="TextBox 11">
            <a:extLst>
              <a:ext uri="{FF2B5EF4-FFF2-40B4-BE49-F238E27FC236}">
                <a16:creationId xmlns:a16="http://schemas.microsoft.com/office/drawing/2014/main" id="{3635308B-A4C9-4205-B2B7-D693000D38F4}"/>
              </a:ext>
            </a:extLst>
          </p:cNvPr>
          <p:cNvSpPr txBox="1"/>
          <p:nvPr/>
        </p:nvSpPr>
        <p:spPr>
          <a:xfrm>
            <a:off x="1763871" y="1675967"/>
            <a:ext cx="1219200" cy="461665"/>
          </a:xfrm>
          <a:prstGeom prst="rect">
            <a:avLst/>
          </a:prstGeom>
          <a:noFill/>
        </p:spPr>
        <p:txBody>
          <a:bodyPr wrap="square" rtlCol="0">
            <a:spAutoFit/>
          </a:bodyPr>
          <a:lstStyle/>
          <a:p>
            <a:r>
              <a:rPr lang="en-US" sz="1800" dirty="0">
                <a:latin typeface="+mn-lt"/>
              </a:rPr>
              <a:t>Polymer</a:t>
            </a:r>
            <a:r>
              <a:rPr lang="en-US" dirty="0">
                <a:latin typeface="+mn-lt"/>
              </a:rPr>
              <a:t> </a:t>
            </a:r>
          </a:p>
        </p:txBody>
      </p:sp>
      <p:cxnSp>
        <p:nvCxnSpPr>
          <p:cNvPr id="14" name="Straight Arrow Connector 13">
            <a:extLst>
              <a:ext uri="{FF2B5EF4-FFF2-40B4-BE49-F238E27FC236}">
                <a16:creationId xmlns:a16="http://schemas.microsoft.com/office/drawing/2014/main" id="{F71150B9-B204-4387-AEE8-F2F6D3E1D078}"/>
              </a:ext>
            </a:extLst>
          </p:cNvPr>
          <p:cNvCxnSpPr>
            <a:cxnSpLocks/>
            <a:stCxn id="8" idx="2"/>
          </p:cNvCxnSpPr>
          <p:nvPr/>
        </p:nvCxnSpPr>
        <p:spPr bwMode="auto">
          <a:xfrm>
            <a:off x="4941729" y="1906800"/>
            <a:ext cx="629860" cy="684000"/>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DDAB4845-A21A-4D61-8C05-B4B047273858}"/>
              </a:ext>
            </a:extLst>
          </p:cNvPr>
          <p:cNvCxnSpPr>
            <a:cxnSpLocks/>
          </p:cNvCxnSpPr>
          <p:nvPr/>
        </p:nvCxnSpPr>
        <p:spPr bwMode="auto">
          <a:xfrm>
            <a:off x="2895600" y="1958723"/>
            <a:ext cx="914400" cy="327277"/>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A5C8C545-3955-4880-8C2B-FA74D7C5D508}"/>
              </a:ext>
            </a:extLst>
          </p:cNvPr>
          <p:cNvCxnSpPr>
            <a:cxnSpLocks/>
          </p:cNvCxnSpPr>
          <p:nvPr/>
        </p:nvCxnSpPr>
        <p:spPr bwMode="auto">
          <a:xfrm flipH="1">
            <a:off x="6694882" y="4129564"/>
            <a:ext cx="588164" cy="0"/>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737C1CEA-70B7-4354-A91D-7E816289DDE3}"/>
              </a:ext>
            </a:extLst>
          </p:cNvPr>
          <p:cNvCxnSpPr>
            <a:cxnSpLocks/>
          </p:cNvCxnSpPr>
          <p:nvPr/>
        </p:nvCxnSpPr>
        <p:spPr bwMode="auto">
          <a:xfrm>
            <a:off x="8085877" y="1870933"/>
            <a:ext cx="0" cy="472901"/>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99583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45034-943A-4D52-B4E7-3A2A35E75EF6}"/>
              </a:ext>
            </a:extLst>
          </p:cNvPr>
          <p:cNvSpPr>
            <a:spLocks noGrp="1"/>
          </p:cNvSpPr>
          <p:nvPr>
            <p:ph type="title"/>
          </p:nvPr>
        </p:nvSpPr>
        <p:spPr/>
        <p:txBody>
          <a:bodyPr/>
          <a:lstStyle/>
          <a:p>
            <a:r>
              <a:rPr lang="en-US" dirty="0"/>
              <a:t>Conclusion </a:t>
            </a:r>
          </a:p>
        </p:txBody>
      </p:sp>
      <p:graphicFrame>
        <p:nvGraphicFramePr>
          <p:cNvPr id="7" name="Diagram 6">
            <a:extLst>
              <a:ext uri="{FF2B5EF4-FFF2-40B4-BE49-F238E27FC236}">
                <a16:creationId xmlns:a16="http://schemas.microsoft.com/office/drawing/2014/main" id="{770C101A-5083-4C30-9E32-9D182E030FB5}"/>
              </a:ext>
            </a:extLst>
          </p:cNvPr>
          <p:cNvGraphicFramePr/>
          <p:nvPr>
            <p:extLst>
              <p:ext uri="{D42A27DB-BD31-4B8C-83A1-F6EECF244321}">
                <p14:modId xmlns:p14="http://schemas.microsoft.com/office/powerpoint/2010/main" val="484136683"/>
              </p:ext>
            </p:extLst>
          </p:nvPr>
        </p:nvGraphicFramePr>
        <p:xfrm>
          <a:off x="723900" y="1295400"/>
          <a:ext cx="76962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4650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035BA47-8B4B-4EE0-A7AA-8018B7E55F8B}"/>
              </a:ext>
            </a:extLst>
          </p:cNvPr>
          <p:cNvSpPr>
            <a:spLocks noGrp="1"/>
          </p:cNvSpPr>
          <p:nvPr>
            <p:ph type="body" sz="quarter" idx="10"/>
          </p:nvPr>
        </p:nvSpPr>
        <p:spPr>
          <a:xfrm>
            <a:off x="1371601" y="3429000"/>
            <a:ext cx="6400798" cy="609600"/>
          </a:xfrm>
        </p:spPr>
        <p:txBody>
          <a:bodyPr/>
          <a:lstStyle/>
          <a:p>
            <a:pPr marL="350520" indent="0">
              <a:buNone/>
            </a:pPr>
            <a:r>
              <a:rPr lang="en-US" sz="2400" b="1" dirty="0">
                <a:latin typeface="+mn-lt"/>
              </a:rPr>
              <a:t> Thank you for your attention! </a:t>
            </a:r>
          </a:p>
        </p:txBody>
      </p:sp>
    </p:spTree>
    <p:extLst>
      <p:ext uri="{BB962C8B-B14F-4D97-AF65-F5344CB8AC3E}">
        <p14:creationId xmlns:p14="http://schemas.microsoft.com/office/powerpoint/2010/main" val="195758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B87CF8-4A71-47ED-AD8C-6C03186F4476}"/>
              </a:ext>
            </a:extLst>
          </p:cNvPr>
          <p:cNvSpPr>
            <a:spLocks noGrp="1"/>
          </p:cNvSpPr>
          <p:nvPr>
            <p:ph type="body" sz="quarter" idx="10"/>
          </p:nvPr>
        </p:nvSpPr>
        <p:spPr>
          <a:xfrm>
            <a:off x="2" y="1143000"/>
            <a:ext cx="8537574" cy="5562600"/>
          </a:xfrm>
        </p:spPr>
        <p:txBody>
          <a:bodyPr/>
          <a:lstStyle/>
          <a:p>
            <a:endParaRPr lang="en-US" dirty="0"/>
          </a:p>
          <a:p>
            <a:r>
              <a:rPr lang="en-US" dirty="0"/>
              <a:t>Introduction/Objective </a:t>
            </a:r>
          </a:p>
          <a:p>
            <a:endParaRPr lang="en-US" dirty="0"/>
          </a:p>
          <a:p>
            <a:r>
              <a:rPr lang="en-US" dirty="0"/>
              <a:t>Early Findings (Properties of Fruit Juices and Milk) </a:t>
            </a:r>
          </a:p>
          <a:p>
            <a:endParaRPr lang="en-US" dirty="0"/>
          </a:p>
          <a:p>
            <a:r>
              <a:rPr lang="en-US" dirty="0"/>
              <a:t>Current Technologies  </a:t>
            </a:r>
          </a:p>
          <a:p>
            <a:pPr marL="350520" indent="0">
              <a:buNone/>
            </a:pPr>
            <a:endParaRPr lang="en-US" dirty="0"/>
          </a:p>
          <a:p>
            <a:r>
              <a:rPr lang="en-US" dirty="0"/>
              <a:t>Functions and structures</a:t>
            </a:r>
          </a:p>
          <a:p>
            <a:pPr marL="350520" indent="0">
              <a:buNone/>
            </a:pPr>
            <a:endParaRPr lang="en-US" dirty="0"/>
          </a:p>
          <a:p>
            <a:pPr marL="350520" indent="0">
              <a:buNone/>
            </a:pPr>
            <a:r>
              <a:rPr lang="en-US" dirty="0"/>
              <a:t>Possible Solutions : Option 1 (Gas sensor)</a:t>
            </a:r>
          </a:p>
          <a:p>
            <a:endParaRPr lang="en-US" dirty="0"/>
          </a:p>
          <a:p>
            <a:pPr marL="350520" indent="0">
              <a:buNone/>
            </a:pPr>
            <a:r>
              <a:rPr lang="en-US" dirty="0"/>
              <a:t>Possible Solutions : Option 2 (pH meter) </a:t>
            </a:r>
          </a:p>
          <a:p>
            <a:endParaRPr lang="en-US" dirty="0"/>
          </a:p>
          <a:p>
            <a:r>
              <a:rPr lang="en-US" dirty="0"/>
              <a:t>Complete design status</a:t>
            </a:r>
          </a:p>
          <a:p>
            <a:endParaRPr lang="en-US" dirty="0"/>
          </a:p>
          <a:p>
            <a:r>
              <a:rPr lang="en-US" dirty="0"/>
              <a:t>Demonstration </a:t>
            </a:r>
          </a:p>
          <a:p>
            <a:endParaRPr lang="en-US" dirty="0"/>
          </a:p>
          <a:p>
            <a:r>
              <a:rPr lang="en-US" dirty="0"/>
              <a:t>Evaluation/Conclusion </a:t>
            </a:r>
          </a:p>
          <a:p>
            <a:endParaRPr lang="en-US" dirty="0"/>
          </a:p>
          <a:p>
            <a:pPr marL="350520" indent="0">
              <a:buNone/>
            </a:pPr>
            <a:r>
              <a:rPr lang="en-US" dirty="0"/>
              <a:t> </a:t>
            </a:r>
          </a:p>
          <a:p>
            <a:endParaRPr lang="en-US" dirty="0"/>
          </a:p>
        </p:txBody>
      </p:sp>
      <p:sp>
        <p:nvSpPr>
          <p:cNvPr id="3" name="Title 2">
            <a:extLst>
              <a:ext uri="{FF2B5EF4-FFF2-40B4-BE49-F238E27FC236}">
                <a16:creationId xmlns:a16="http://schemas.microsoft.com/office/drawing/2014/main" id="{05C8AE5A-E275-4DD6-9BB7-684EBA807B13}"/>
              </a:ext>
            </a:extLst>
          </p:cNvPr>
          <p:cNvSpPr>
            <a:spLocks noGrp="1"/>
          </p:cNvSpPr>
          <p:nvPr>
            <p:ph type="title"/>
          </p:nvPr>
        </p:nvSpPr>
        <p:spPr/>
        <p:txBody>
          <a:bodyPr/>
          <a:lstStyle/>
          <a:p>
            <a:r>
              <a:rPr lang="en-US" dirty="0">
                <a:latin typeface="+mn-lt"/>
              </a:rPr>
              <a:t>Outline </a:t>
            </a:r>
          </a:p>
        </p:txBody>
      </p:sp>
    </p:spTree>
    <p:extLst>
      <p:ext uri="{BB962C8B-B14F-4D97-AF65-F5344CB8AC3E}">
        <p14:creationId xmlns:p14="http://schemas.microsoft.com/office/powerpoint/2010/main" val="468049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C035B8-029F-4C41-ADD8-6DE14E402049}"/>
              </a:ext>
            </a:extLst>
          </p:cNvPr>
          <p:cNvSpPr>
            <a:spLocks noGrp="1"/>
          </p:cNvSpPr>
          <p:nvPr>
            <p:ph type="body" sz="quarter" idx="10"/>
          </p:nvPr>
        </p:nvSpPr>
        <p:spPr>
          <a:xfrm>
            <a:off x="2" y="1143000"/>
            <a:ext cx="8839198" cy="5562600"/>
          </a:xfrm>
        </p:spPr>
        <p:txBody>
          <a:bodyPr/>
          <a:lstStyle/>
          <a:p>
            <a:pPr marL="350520" indent="0" algn="just">
              <a:buNone/>
            </a:pPr>
            <a:r>
              <a:rPr lang="en-US" sz="1600" b="1" dirty="0">
                <a:latin typeface="+mn-lt"/>
                <a:cs typeface="Lucida Sans Unicode" panose="020B0602030504020204" pitchFamily="34" charset="0"/>
              </a:rPr>
              <a:t>[1] </a:t>
            </a:r>
            <a:r>
              <a:rPr lang="en-US" sz="1600" dirty="0">
                <a:latin typeface="+mn-lt"/>
              </a:rPr>
              <a:t>Sung-Yueh Wu et al. </a:t>
            </a:r>
            <a:r>
              <a:rPr lang="en-US" sz="1600" dirty="0">
                <a:solidFill>
                  <a:srgbClr val="111111"/>
                </a:solidFill>
                <a:latin typeface="+mn-lt"/>
              </a:rPr>
              <a:t>3D-printed microelectronics for integrated circuitry and passive      wireless sensors in </a:t>
            </a:r>
            <a:r>
              <a:rPr lang="en-US" sz="1600" dirty="0">
                <a:latin typeface="+mn-lt"/>
              </a:rPr>
              <a:t>Microsystems &amp; Nanoengineering, USA,2015</a:t>
            </a:r>
            <a:endParaRPr lang="en-US" sz="1600" dirty="0">
              <a:latin typeface="+mn-lt"/>
              <a:cs typeface="Lucida Sans Unicode" panose="020B0602030504020204" pitchFamily="34" charset="0"/>
            </a:endParaRPr>
          </a:p>
          <a:p>
            <a:pPr marL="350520" indent="0" algn="just">
              <a:buNone/>
            </a:pPr>
            <a:r>
              <a:rPr lang="en-US" sz="1600" b="1" dirty="0">
                <a:latin typeface="+mn-lt"/>
                <a:cs typeface="Lucida Sans Unicode" panose="020B0602030504020204" pitchFamily="34" charset="0"/>
              </a:rPr>
              <a:t>[2] </a:t>
            </a:r>
            <a:r>
              <a:rPr lang="en-US" sz="1600" dirty="0">
                <a:latin typeface="+mn-lt"/>
              </a:rPr>
              <a:t>http://hiconsumption.com/2014/06/vessyl-smart-cup/</a:t>
            </a:r>
          </a:p>
          <a:p>
            <a:pPr marL="350520" indent="0" algn="just">
              <a:buNone/>
            </a:pPr>
            <a:r>
              <a:rPr lang="en-US" sz="1600" b="1" dirty="0">
                <a:latin typeface="+mn-lt"/>
                <a:cs typeface="Lucida Sans Unicode" panose="020B0602030504020204" pitchFamily="34" charset="0"/>
              </a:rPr>
              <a:t>[3]</a:t>
            </a:r>
            <a:r>
              <a:rPr lang="en-US" sz="1600" dirty="0">
                <a:latin typeface="+mn-lt"/>
              </a:rPr>
              <a:t>Hans-W. </a:t>
            </a:r>
            <a:r>
              <a:rPr lang="en-US" sz="1600" dirty="0" err="1">
                <a:latin typeface="+mn-lt"/>
              </a:rPr>
              <a:t>Gellersen</a:t>
            </a:r>
            <a:r>
              <a:rPr lang="en-US" sz="1600" dirty="0">
                <a:latin typeface="+mn-lt"/>
              </a:rPr>
              <a:t> et al. The </a:t>
            </a:r>
            <a:r>
              <a:rPr lang="en-US" sz="1600" dirty="0" err="1">
                <a:latin typeface="+mn-lt"/>
              </a:rPr>
              <a:t>MediaCup</a:t>
            </a:r>
            <a:r>
              <a:rPr lang="en-US" sz="1600" dirty="0">
                <a:latin typeface="+mn-lt"/>
              </a:rPr>
              <a:t>: Awareness Technology embedded in an Everyday Object in </a:t>
            </a:r>
            <a:r>
              <a:rPr lang="en-US" sz="1600" dirty="0" err="1">
                <a:latin typeface="+mn-lt"/>
              </a:rPr>
              <a:t>Telecooperation</a:t>
            </a:r>
            <a:r>
              <a:rPr lang="en-US" sz="1600" dirty="0">
                <a:latin typeface="+mn-lt"/>
              </a:rPr>
              <a:t> office, Karlsruhe, Germany, 2001 </a:t>
            </a:r>
            <a:endParaRPr lang="en-US" sz="1600" kern="1200" dirty="0">
              <a:solidFill>
                <a:schemeClr val="tx1"/>
              </a:solidFill>
              <a:latin typeface="+mn-lt"/>
              <a:ea typeface="ＭＳ Ｐゴシック" pitchFamily="-111" charset="-128"/>
              <a:cs typeface="Lucida Sans Unicode" panose="020B0602030504020204" pitchFamily="34" charset="0"/>
            </a:endParaRPr>
          </a:p>
          <a:p>
            <a:pPr marL="350520" indent="0" algn="just">
              <a:buNone/>
            </a:pPr>
            <a:r>
              <a:rPr lang="en-US" sz="1600" b="1" dirty="0">
                <a:latin typeface="+mn-lt"/>
                <a:cs typeface="Lucida Sans Unicode" panose="020B0602030504020204" pitchFamily="34" charset="0"/>
              </a:rPr>
              <a:t>[4]</a:t>
            </a:r>
            <a:r>
              <a:rPr lang="en-US" sz="1600" dirty="0">
                <a:latin typeface="+mn-lt"/>
                <a:cs typeface="Lucida Sans Unicode" panose="020B0602030504020204" pitchFamily="34" charset="0"/>
              </a:rPr>
              <a:t> </a:t>
            </a:r>
            <a:r>
              <a:rPr lang="en-US" sz="1600" kern="1200" dirty="0">
                <a:solidFill>
                  <a:schemeClr val="tx1"/>
                </a:solidFill>
                <a:latin typeface="+mn-lt"/>
                <a:ea typeface="ＭＳ Ｐゴシック" pitchFamily="-111" charset="-128"/>
                <a:cs typeface="ＭＳ Ｐゴシック" pitchFamily="-111" charset="-128"/>
              </a:rPr>
              <a:t>Alicyclobacillus spp. Control in the Fruit Juice Industry</a:t>
            </a:r>
          </a:p>
          <a:p>
            <a:pPr marL="741363" indent="-392113" algn="just">
              <a:buNone/>
            </a:pPr>
            <a:r>
              <a:rPr lang="en-US" sz="1600" b="1" dirty="0">
                <a:latin typeface="+mn-lt"/>
                <a:cs typeface="Lucida Sans Unicode" panose="020B0602030504020204" pitchFamily="34" charset="0"/>
              </a:rPr>
              <a:t>[5]</a:t>
            </a:r>
            <a:r>
              <a:rPr lang="en-US" sz="1600" dirty="0">
                <a:latin typeface="+mn-lt"/>
                <a:cs typeface="Lucida Sans Unicode" panose="020B0602030504020204" pitchFamily="34" charset="0"/>
              </a:rPr>
              <a:t> </a:t>
            </a:r>
            <a:r>
              <a:rPr lang="en-US" sz="1600" kern="1200" dirty="0">
                <a:solidFill>
                  <a:schemeClr val="tx1"/>
                </a:solidFill>
                <a:latin typeface="+mn-lt"/>
                <a:ea typeface="ＭＳ Ｐゴシック" pitchFamily="-111" charset="-128"/>
                <a:cs typeface="ＭＳ Ｐゴシック" pitchFamily="-111" charset="-128"/>
              </a:rPr>
              <a:t>Microbiology of soft drinks and fruit juices (P. </a:t>
            </a:r>
            <a:r>
              <a:rPr lang="en-US" sz="1600" kern="1200" dirty="0" err="1">
                <a:solidFill>
                  <a:schemeClr val="tx1"/>
                </a:solidFill>
                <a:latin typeface="+mn-lt"/>
                <a:ea typeface="ＭＳ Ｐゴシック" pitchFamily="-111" charset="-128"/>
                <a:cs typeface="ＭＳ Ｐゴシック" pitchFamily="-111" charset="-128"/>
              </a:rPr>
              <a:t>Wareing</a:t>
            </a:r>
            <a:r>
              <a:rPr lang="en-US" sz="1600" kern="1200" dirty="0">
                <a:solidFill>
                  <a:schemeClr val="tx1"/>
                </a:solidFill>
                <a:latin typeface="+mn-lt"/>
                <a:ea typeface="ＭＳ Ｐゴシック" pitchFamily="-111" charset="-128"/>
                <a:cs typeface="ＭＳ Ｐゴシック" pitchFamily="-111" charset="-128"/>
              </a:rPr>
              <a:t> and R.R.) Davenport</a:t>
            </a:r>
            <a:endParaRPr lang="en-US" sz="1600" dirty="0">
              <a:latin typeface="+mn-lt"/>
              <a:cs typeface="Lucida Sans Unicode" panose="020B0602030504020204" pitchFamily="34" charset="0"/>
            </a:endParaRPr>
          </a:p>
          <a:p>
            <a:pPr marL="350520" indent="0" algn="just">
              <a:buNone/>
            </a:pPr>
            <a:r>
              <a:rPr lang="en-US" sz="1600" b="1" dirty="0">
                <a:latin typeface="+mn-lt"/>
                <a:cs typeface="Lucida Sans Unicode" panose="020B0602030504020204" pitchFamily="34" charset="0"/>
              </a:rPr>
              <a:t>[6]</a:t>
            </a:r>
            <a:r>
              <a:rPr lang="en-US" sz="1600" dirty="0">
                <a:latin typeface="+mn-lt"/>
                <a:cs typeface="Lucida Sans Unicode" panose="020B0602030504020204" pitchFamily="34" charset="0"/>
              </a:rPr>
              <a:t> </a:t>
            </a:r>
            <a:r>
              <a:rPr lang="en-US" sz="1600" dirty="0">
                <a:latin typeface="+mn-lt"/>
                <a:cs typeface="Calibri" panose="020F0502020204030204" pitchFamily="34" charset="0"/>
              </a:rPr>
              <a:t>http://dairyprocessinghandbook.com/chapter/chemistry-milk</a:t>
            </a:r>
          </a:p>
          <a:p>
            <a:pPr marL="741363" indent="-392113" algn="just">
              <a:buNone/>
            </a:pPr>
            <a:r>
              <a:rPr lang="en-US" sz="1600" b="1" dirty="0">
                <a:latin typeface="+mn-lt"/>
                <a:cs typeface="Lucida Sans Unicode" panose="020B0602030504020204" pitchFamily="34" charset="0"/>
              </a:rPr>
              <a:t>[7]</a:t>
            </a:r>
            <a:r>
              <a:rPr lang="en-US" sz="1600" dirty="0">
                <a:latin typeface="+mn-lt"/>
                <a:cs typeface="Calibri" panose="020F0502020204030204" pitchFamily="34" charset="0"/>
              </a:rPr>
              <a:t> Shinde Kajal P. et al IoT based detection of microbial activity in raw milk by using Intel Galileo Gen II in IRJET, </a:t>
            </a:r>
            <a:r>
              <a:rPr lang="en-US" sz="1600" dirty="0" err="1">
                <a:latin typeface="+mn-lt"/>
                <a:cs typeface="Calibri" panose="020F0502020204030204" pitchFamily="34" charset="0"/>
              </a:rPr>
              <a:t>india</a:t>
            </a:r>
            <a:r>
              <a:rPr lang="en-US" sz="1600" dirty="0">
                <a:latin typeface="+mn-lt"/>
                <a:cs typeface="Calibri" panose="020F0502020204030204" pitchFamily="34" charset="0"/>
              </a:rPr>
              <a:t>, 2017.</a:t>
            </a:r>
          </a:p>
          <a:p>
            <a:pPr marL="741363" indent="-392113" algn="just">
              <a:buNone/>
            </a:pPr>
            <a:r>
              <a:rPr lang="en-US" sz="1600" b="1" dirty="0">
                <a:latin typeface="+mn-lt"/>
                <a:cs typeface="Lucida Sans Unicode" panose="020B0602030504020204" pitchFamily="34" charset="0"/>
              </a:rPr>
              <a:t>[8]</a:t>
            </a:r>
            <a:r>
              <a:rPr lang="en-US" sz="1600" dirty="0">
                <a:latin typeface="+mn-lt"/>
                <a:cs typeface="Lucida Sans Unicode" panose="020B0602030504020204" pitchFamily="34" charset="0"/>
              </a:rPr>
              <a:t> </a:t>
            </a:r>
            <a:r>
              <a:rPr lang="en-US" sz="1600" dirty="0">
                <a:latin typeface="+mn-lt"/>
              </a:rPr>
              <a:t>https://ciiva.com/part/tgs-800-13645760</a:t>
            </a:r>
          </a:p>
          <a:p>
            <a:pPr marL="350520" indent="0" algn="just">
              <a:buNone/>
            </a:pPr>
            <a:r>
              <a:rPr lang="en-US" sz="1600" b="1" dirty="0">
                <a:latin typeface="+mn-lt"/>
                <a:cs typeface="Lucida Sans Unicode" panose="020B0602030504020204" pitchFamily="34" charset="0"/>
              </a:rPr>
              <a:t>[9]</a:t>
            </a:r>
            <a:r>
              <a:rPr lang="en-US" sz="1600" dirty="0">
                <a:latin typeface="+mn-lt"/>
                <a:cs typeface="Lucida Sans Unicode" panose="020B0602030504020204" pitchFamily="34" charset="0"/>
              </a:rPr>
              <a:t> https://grabcad.com/library/circuit-board-pcb-mock-example</a:t>
            </a:r>
          </a:p>
          <a:p>
            <a:pPr marL="350520" indent="0" algn="just">
              <a:buNone/>
            </a:pPr>
            <a:r>
              <a:rPr lang="en-US" sz="1600" b="1" dirty="0">
                <a:latin typeface="+mn-lt"/>
                <a:cs typeface="Lucida Sans Unicode" panose="020B0602030504020204" pitchFamily="34" charset="0"/>
              </a:rPr>
              <a:t>[10] </a:t>
            </a:r>
            <a:r>
              <a:rPr lang="en-US" sz="1600" dirty="0">
                <a:latin typeface="+mn-lt"/>
                <a:cs typeface="Lucida Sans Unicode" panose="020B0602030504020204" pitchFamily="34" charset="0"/>
              </a:rPr>
              <a:t>https://grabcad.com/library/agian-glass-1</a:t>
            </a:r>
          </a:p>
          <a:p>
            <a:pPr marL="350520" indent="0" algn="just">
              <a:buNone/>
            </a:pPr>
            <a:endParaRPr lang="en-US" dirty="0"/>
          </a:p>
        </p:txBody>
      </p:sp>
      <p:sp>
        <p:nvSpPr>
          <p:cNvPr id="3" name="Title 2">
            <a:extLst>
              <a:ext uri="{FF2B5EF4-FFF2-40B4-BE49-F238E27FC236}">
                <a16:creationId xmlns:a16="http://schemas.microsoft.com/office/drawing/2014/main" id="{0B124602-1779-4637-B914-348CE5098BD0}"/>
              </a:ext>
            </a:extLst>
          </p:cNvPr>
          <p:cNvSpPr>
            <a:spLocks noGrp="1"/>
          </p:cNvSpPr>
          <p:nvPr>
            <p:ph type="title"/>
          </p:nvPr>
        </p:nvSpPr>
        <p:spPr/>
        <p:txBody>
          <a:bodyPr/>
          <a:lstStyle/>
          <a:p>
            <a:r>
              <a:rPr lang="en-US" dirty="0"/>
              <a:t>References </a:t>
            </a:r>
          </a:p>
        </p:txBody>
      </p:sp>
    </p:spTree>
    <p:extLst>
      <p:ext uri="{BB962C8B-B14F-4D97-AF65-F5344CB8AC3E}">
        <p14:creationId xmlns:p14="http://schemas.microsoft.com/office/powerpoint/2010/main" val="1823962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1F607B-1639-4EE2-AE52-94215D1EEA5E}"/>
              </a:ext>
            </a:extLst>
          </p:cNvPr>
          <p:cNvSpPr>
            <a:spLocks noGrp="1"/>
          </p:cNvSpPr>
          <p:nvPr>
            <p:ph type="title"/>
          </p:nvPr>
        </p:nvSpPr>
        <p:spPr/>
        <p:txBody>
          <a:bodyPr/>
          <a:lstStyle/>
          <a:p>
            <a:r>
              <a:rPr lang="en-US" dirty="0">
                <a:latin typeface="+mn-lt"/>
              </a:rPr>
              <a:t>Introduction/Objective </a:t>
            </a:r>
          </a:p>
        </p:txBody>
      </p:sp>
      <p:graphicFrame>
        <p:nvGraphicFramePr>
          <p:cNvPr id="4" name="Diagram 3">
            <a:extLst>
              <a:ext uri="{FF2B5EF4-FFF2-40B4-BE49-F238E27FC236}">
                <a16:creationId xmlns:a16="http://schemas.microsoft.com/office/drawing/2014/main" id="{A1AB86F3-2AA9-47DB-853D-8B2B5DC31316}"/>
              </a:ext>
            </a:extLst>
          </p:cNvPr>
          <p:cNvGraphicFramePr/>
          <p:nvPr>
            <p:extLst>
              <p:ext uri="{D42A27DB-BD31-4B8C-83A1-F6EECF244321}">
                <p14:modId xmlns:p14="http://schemas.microsoft.com/office/powerpoint/2010/main" val="2652203888"/>
              </p:ext>
            </p:extLst>
          </p:nvPr>
        </p:nvGraphicFramePr>
        <p:xfrm>
          <a:off x="839514" y="1136869"/>
          <a:ext cx="7464972" cy="44257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12B841AC-5D56-432F-A7EF-7BFAA521D343}"/>
              </a:ext>
            </a:extLst>
          </p:cNvPr>
          <p:cNvSpPr txBox="1"/>
          <p:nvPr/>
        </p:nvSpPr>
        <p:spPr>
          <a:xfrm>
            <a:off x="714704" y="5818257"/>
            <a:ext cx="7464972" cy="707886"/>
          </a:xfrm>
          <a:prstGeom prst="rect">
            <a:avLst/>
          </a:prstGeom>
          <a:noFill/>
        </p:spPr>
        <p:txBody>
          <a:bodyPr wrap="square" rtlCol="0">
            <a:spAutoFit/>
          </a:bodyPr>
          <a:lstStyle/>
          <a:p>
            <a:r>
              <a:rPr lang="en-US" sz="2000" b="1" dirty="0">
                <a:latin typeface="+mn-lt"/>
                <a:cs typeface="Calibri" panose="020F0502020204030204" pitchFamily="34" charset="0"/>
              </a:rPr>
              <a:t>Objective:</a:t>
            </a:r>
            <a:r>
              <a:rPr lang="en-US" sz="2000" dirty="0">
                <a:latin typeface="+mn-lt"/>
                <a:cs typeface="Calibri" panose="020F0502020204030204" pitchFamily="34" charset="0"/>
              </a:rPr>
              <a:t> Smart cup to detect expired drinks and display accurate results fast.  </a:t>
            </a:r>
          </a:p>
        </p:txBody>
      </p:sp>
    </p:spTree>
    <p:extLst>
      <p:ext uri="{BB962C8B-B14F-4D97-AF65-F5344CB8AC3E}">
        <p14:creationId xmlns:p14="http://schemas.microsoft.com/office/powerpoint/2010/main" val="737018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A089AA-ED41-4DD0-990E-51E035277905}"/>
              </a:ext>
            </a:extLst>
          </p:cNvPr>
          <p:cNvSpPr>
            <a:spLocks noGrp="1"/>
          </p:cNvSpPr>
          <p:nvPr>
            <p:ph type="body" sz="quarter" idx="10"/>
          </p:nvPr>
        </p:nvSpPr>
        <p:spPr>
          <a:xfrm>
            <a:off x="2" y="1143000"/>
            <a:ext cx="8537574" cy="1516743"/>
          </a:xfrm>
        </p:spPr>
        <p:txBody>
          <a:bodyPr/>
          <a:lstStyle/>
          <a:p>
            <a:pPr algn="just"/>
            <a:r>
              <a:rPr lang="en-US" dirty="0">
                <a:latin typeface="+mn-lt"/>
              </a:rPr>
              <a:t>Fruit juices have pH in the acidic range (&lt;4.5) becomes conducive for bacterial growth </a:t>
            </a:r>
          </a:p>
          <a:p>
            <a:pPr algn="just"/>
            <a:endParaRPr lang="en-US" dirty="0">
              <a:latin typeface="+mn-lt"/>
            </a:endParaRPr>
          </a:p>
          <a:p>
            <a:pPr algn="just"/>
            <a:r>
              <a:rPr lang="en-US" dirty="0">
                <a:latin typeface="+mn-lt"/>
              </a:rPr>
              <a:t>Freshly squeezed juice, is highly susceptible to spoilage more than whole fruit</a:t>
            </a:r>
          </a:p>
          <a:p>
            <a:pPr algn="just"/>
            <a:endParaRPr lang="en-US" dirty="0"/>
          </a:p>
          <a:p>
            <a:endParaRPr lang="en-US" dirty="0"/>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17DC2FEE-8009-4713-AB08-62E768347D50}"/>
              </a:ext>
            </a:extLst>
          </p:cNvPr>
          <p:cNvSpPr>
            <a:spLocks noGrp="1"/>
          </p:cNvSpPr>
          <p:nvPr>
            <p:ph type="title"/>
          </p:nvPr>
        </p:nvSpPr>
        <p:spPr/>
        <p:txBody>
          <a:bodyPr/>
          <a:lstStyle/>
          <a:p>
            <a:r>
              <a:rPr lang="en-US" dirty="0">
                <a:latin typeface="+mn-lt"/>
              </a:rPr>
              <a:t>Early Findings: Fruit Juices Property </a:t>
            </a:r>
          </a:p>
        </p:txBody>
      </p:sp>
      <p:graphicFrame>
        <p:nvGraphicFramePr>
          <p:cNvPr id="4" name="Table 3">
            <a:extLst>
              <a:ext uri="{FF2B5EF4-FFF2-40B4-BE49-F238E27FC236}">
                <a16:creationId xmlns:a16="http://schemas.microsoft.com/office/drawing/2014/main" id="{E0BFBAE8-C31C-490B-A24A-9D7C139D5795}"/>
              </a:ext>
            </a:extLst>
          </p:cNvPr>
          <p:cNvGraphicFramePr>
            <a:graphicFrameLocks noGrp="1"/>
          </p:cNvGraphicFramePr>
          <p:nvPr>
            <p:extLst>
              <p:ext uri="{D42A27DB-BD31-4B8C-83A1-F6EECF244321}">
                <p14:modId xmlns:p14="http://schemas.microsoft.com/office/powerpoint/2010/main" val="2065081855"/>
              </p:ext>
            </p:extLst>
          </p:nvPr>
        </p:nvGraphicFramePr>
        <p:xfrm>
          <a:off x="1557130" y="3352800"/>
          <a:ext cx="6096000" cy="150876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450970847"/>
                    </a:ext>
                  </a:extLst>
                </a:gridCol>
                <a:gridCol w="2032000">
                  <a:extLst>
                    <a:ext uri="{9D8B030D-6E8A-4147-A177-3AD203B41FA5}">
                      <a16:colId xmlns:a16="http://schemas.microsoft.com/office/drawing/2014/main" val="2835215372"/>
                    </a:ext>
                  </a:extLst>
                </a:gridCol>
                <a:gridCol w="2032000">
                  <a:extLst>
                    <a:ext uri="{9D8B030D-6E8A-4147-A177-3AD203B41FA5}">
                      <a16:colId xmlns:a16="http://schemas.microsoft.com/office/drawing/2014/main" val="4279776439"/>
                    </a:ext>
                  </a:extLst>
                </a:gridCol>
              </a:tblGrid>
              <a:tr h="281009">
                <a:tc>
                  <a:txBody>
                    <a:bodyPr/>
                    <a:lstStyle/>
                    <a:p>
                      <a:r>
                        <a:rPr lang="en-US" sz="2000" b="0" i="0" u="none" strike="noStrike" kern="1200" baseline="0" dirty="0">
                          <a:solidFill>
                            <a:schemeClr val="lt1"/>
                          </a:solidFill>
                          <a:latin typeface="+mn-lt"/>
                          <a:ea typeface="+mn-ea"/>
                          <a:cs typeface="+mn-cs"/>
                        </a:rPr>
                        <a:t>Juices</a:t>
                      </a:r>
                      <a:endParaRPr lang="en-US" sz="2000" dirty="0">
                        <a:latin typeface="+mn-lt"/>
                      </a:endParaRPr>
                    </a:p>
                  </a:txBody>
                  <a:tcPr/>
                </a:tc>
                <a:tc>
                  <a:txBody>
                    <a:bodyPr/>
                    <a:lstStyle/>
                    <a:p>
                      <a:r>
                        <a:rPr lang="en-US" sz="2000" b="0" i="0" u="none" strike="noStrike" kern="1200" baseline="0" dirty="0">
                          <a:solidFill>
                            <a:schemeClr val="lt1"/>
                          </a:solidFill>
                          <a:latin typeface="+mn-lt"/>
                          <a:ea typeface="+mn-ea"/>
                          <a:cs typeface="+mn-cs"/>
                        </a:rPr>
                        <a:t>pH range</a:t>
                      </a:r>
                      <a:endParaRPr lang="en-US" sz="2000" dirty="0">
                        <a:latin typeface="+mn-lt"/>
                      </a:endParaRPr>
                    </a:p>
                  </a:txBody>
                  <a:tcPr/>
                </a:tc>
                <a:tc>
                  <a:txBody>
                    <a:bodyPr/>
                    <a:lstStyle/>
                    <a:p>
                      <a:r>
                        <a:rPr lang="en-US" sz="2000" b="0" i="0" u="none" strike="noStrike" kern="1200" baseline="0" dirty="0">
                          <a:solidFill>
                            <a:schemeClr val="lt1"/>
                          </a:solidFill>
                          <a:latin typeface="+mn-lt"/>
                          <a:ea typeface="+mn-ea"/>
                          <a:cs typeface="+mn-cs"/>
                        </a:rPr>
                        <a:t>Mean</a:t>
                      </a:r>
                      <a:endParaRPr lang="en-US" sz="2000" dirty="0">
                        <a:latin typeface="+mn-lt"/>
                      </a:endParaRPr>
                    </a:p>
                  </a:txBody>
                  <a:tcPr/>
                </a:tc>
                <a:extLst>
                  <a:ext uri="{0D108BD9-81ED-4DB2-BD59-A6C34878D82A}">
                    <a16:rowId xmlns:a16="http://schemas.microsoft.com/office/drawing/2014/main" val="1072726031"/>
                  </a:ext>
                </a:extLst>
              </a:tr>
              <a:tr h="370840">
                <a:tc>
                  <a:txBody>
                    <a:bodyPr/>
                    <a:lstStyle/>
                    <a:p>
                      <a:r>
                        <a:rPr lang="en-US" sz="1800" b="0" i="0" u="none" strike="noStrike" kern="1200" baseline="0" dirty="0">
                          <a:solidFill>
                            <a:schemeClr val="dk1"/>
                          </a:solidFill>
                          <a:latin typeface="+mn-lt"/>
                          <a:ea typeface="+mn-ea"/>
                          <a:cs typeface="+mn-cs"/>
                        </a:rPr>
                        <a:t>Orange</a:t>
                      </a:r>
                      <a:endParaRPr lang="en-US" dirty="0">
                        <a:latin typeface="+mn-lt"/>
                      </a:endParaRPr>
                    </a:p>
                  </a:txBody>
                  <a:tcPr/>
                </a:tc>
                <a:tc>
                  <a:txBody>
                    <a:bodyPr/>
                    <a:lstStyle/>
                    <a:p>
                      <a:r>
                        <a:rPr lang="en-US" sz="1800" b="0" i="0" u="none" strike="noStrike" kern="1200" baseline="0" dirty="0">
                          <a:solidFill>
                            <a:schemeClr val="dk1"/>
                          </a:solidFill>
                          <a:latin typeface="+mn-lt"/>
                          <a:ea typeface="+mn-ea"/>
                          <a:cs typeface="+mn-cs"/>
                        </a:rPr>
                        <a:t>4.19–4.50</a:t>
                      </a:r>
                      <a:endParaRPr lang="en-US" dirty="0">
                        <a:latin typeface="+mn-lt"/>
                      </a:endParaRPr>
                    </a:p>
                  </a:txBody>
                  <a:tcPr/>
                </a:tc>
                <a:tc>
                  <a:txBody>
                    <a:bodyPr/>
                    <a:lstStyle/>
                    <a:p>
                      <a:r>
                        <a:rPr lang="en-US" sz="1800" b="0" i="0" u="none" strike="noStrike" kern="1200" baseline="0" dirty="0">
                          <a:solidFill>
                            <a:schemeClr val="dk1"/>
                          </a:solidFill>
                          <a:latin typeface="+mn-lt"/>
                          <a:ea typeface="+mn-ea"/>
                          <a:cs typeface="+mn-cs"/>
                        </a:rPr>
                        <a:t>4.34</a:t>
                      </a:r>
                      <a:endParaRPr lang="en-US" dirty="0">
                        <a:latin typeface="+mn-lt"/>
                      </a:endParaRPr>
                    </a:p>
                  </a:txBody>
                  <a:tcPr/>
                </a:tc>
                <a:extLst>
                  <a:ext uri="{0D108BD9-81ED-4DB2-BD59-A6C34878D82A}">
                    <a16:rowId xmlns:a16="http://schemas.microsoft.com/office/drawing/2014/main" val="3143136118"/>
                  </a:ext>
                </a:extLst>
              </a:tr>
              <a:tr h="370840">
                <a:tc>
                  <a:txBody>
                    <a:bodyPr/>
                    <a:lstStyle/>
                    <a:p>
                      <a:r>
                        <a:rPr lang="en-US" sz="1800" b="0" i="0" u="none" strike="noStrike" kern="1200" baseline="0" dirty="0">
                          <a:solidFill>
                            <a:schemeClr val="dk1"/>
                          </a:solidFill>
                          <a:latin typeface="+mn-lt"/>
                          <a:ea typeface="+mn-ea"/>
                          <a:cs typeface="+mn-cs"/>
                        </a:rPr>
                        <a:t>Sweet lime</a:t>
                      </a:r>
                      <a:endParaRPr lang="en-US" dirty="0">
                        <a:latin typeface="+mn-lt"/>
                      </a:endParaRPr>
                    </a:p>
                  </a:txBody>
                  <a:tcPr/>
                </a:tc>
                <a:tc>
                  <a:txBody>
                    <a:bodyPr/>
                    <a:lstStyle/>
                    <a:p>
                      <a:r>
                        <a:rPr lang="en-US" sz="1800" b="0" i="0" u="none" strike="noStrike" kern="1200" baseline="0" dirty="0">
                          <a:solidFill>
                            <a:schemeClr val="dk1"/>
                          </a:solidFill>
                          <a:latin typeface="+mn-lt"/>
                          <a:ea typeface="+mn-ea"/>
                          <a:cs typeface="+mn-cs"/>
                        </a:rPr>
                        <a:t>4.70–5.47</a:t>
                      </a:r>
                      <a:endParaRPr lang="en-US" dirty="0">
                        <a:latin typeface="+mn-lt"/>
                      </a:endParaRPr>
                    </a:p>
                  </a:txBody>
                  <a:tcPr/>
                </a:tc>
                <a:tc>
                  <a:txBody>
                    <a:bodyPr/>
                    <a:lstStyle/>
                    <a:p>
                      <a:r>
                        <a:rPr lang="en-US" sz="1800" b="0" i="0" u="none" strike="noStrike" kern="1200" baseline="0" dirty="0">
                          <a:solidFill>
                            <a:schemeClr val="dk1"/>
                          </a:solidFill>
                          <a:latin typeface="+mn-lt"/>
                          <a:ea typeface="+mn-ea"/>
                          <a:cs typeface="+mn-cs"/>
                        </a:rPr>
                        <a:t>5.08</a:t>
                      </a:r>
                      <a:endParaRPr lang="en-US" dirty="0">
                        <a:latin typeface="+mn-lt"/>
                      </a:endParaRPr>
                    </a:p>
                  </a:txBody>
                  <a:tcPr/>
                </a:tc>
                <a:extLst>
                  <a:ext uri="{0D108BD9-81ED-4DB2-BD59-A6C34878D82A}">
                    <a16:rowId xmlns:a16="http://schemas.microsoft.com/office/drawing/2014/main" val="3890432102"/>
                  </a:ext>
                </a:extLst>
              </a:tr>
              <a:tr h="370840">
                <a:tc>
                  <a:txBody>
                    <a:bodyPr/>
                    <a:lstStyle/>
                    <a:p>
                      <a:r>
                        <a:rPr lang="en-US" sz="1800" b="0" i="0" u="none" strike="noStrike" kern="1200" baseline="0" dirty="0">
                          <a:solidFill>
                            <a:schemeClr val="dk1"/>
                          </a:solidFill>
                          <a:latin typeface="+mn-lt"/>
                          <a:ea typeface="+mn-ea"/>
                          <a:cs typeface="+mn-cs"/>
                        </a:rPr>
                        <a:t>Carrot</a:t>
                      </a:r>
                      <a:endParaRPr lang="en-US" dirty="0">
                        <a:latin typeface="+mn-lt"/>
                      </a:endParaRPr>
                    </a:p>
                  </a:txBody>
                  <a:tcPr/>
                </a:tc>
                <a:tc>
                  <a:txBody>
                    <a:bodyPr/>
                    <a:lstStyle/>
                    <a:p>
                      <a:r>
                        <a:rPr lang="en-US" sz="1800" b="0" i="0" u="none" strike="noStrike" kern="1200" baseline="0" dirty="0">
                          <a:solidFill>
                            <a:schemeClr val="dk1"/>
                          </a:solidFill>
                          <a:latin typeface="+mn-lt"/>
                          <a:ea typeface="+mn-ea"/>
                          <a:cs typeface="+mn-cs"/>
                        </a:rPr>
                        <a:t>5.76–6.03</a:t>
                      </a:r>
                      <a:endParaRPr lang="en-US" dirty="0">
                        <a:latin typeface="+mn-lt"/>
                      </a:endParaRPr>
                    </a:p>
                  </a:txBody>
                  <a:tcPr/>
                </a:tc>
                <a:tc>
                  <a:txBody>
                    <a:bodyPr/>
                    <a:lstStyle/>
                    <a:p>
                      <a:r>
                        <a:rPr lang="en-US" sz="1800" b="0" i="0" u="none" strike="noStrike" kern="1200" baseline="0" dirty="0">
                          <a:solidFill>
                            <a:schemeClr val="dk1"/>
                          </a:solidFill>
                          <a:latin typeface="+mn-lt"/>
                          <a:ea typeface="+mn-ea"/>
                          <a:cs typeface="+mn-cs"/>
                        </a:rPr>
                        <a:t>5.89</a:t>
                      </a:r>
                      <a:endParaRPr lang="en-US" dirty="0">
                        <a:latin typeface="+mn-lt"/>
                      </a:endParaRPr>
                    </a:p>
                  </a:txBody>
                  <a:tcPr/>
                </a:tc>
                <a:extLst>
                  <a:ext uri="{0D108BD9-81ED-4DB2-BD59-A6C34878D82A}">
                    <a16:rowId xmlns:a16="http://schemas.microsoft.com/office/drawing/2014/main" val="2520641304"/>
                  </a:ext>
                </a:extLst>
              </a:tr>
            </a:tbl>
          </a:graphicData>
        </a:graphic>
      </p:graphicFrame>
      <p:sp>
        <p:nvSpPr>
          <p:cNvPr id="5" name="Rectangle 4">
            <a:extLst>
              <a:ext uri="{FF2B5EF4-FFF2-40B4-BE49-F238E27FC236}">
                <a16:creationId xmlns:a16="http://schemas.microsoft.com/office/drawing/2014/main" id="{32A8636C-11AC-4356-8708-E1F7FECD9A92}"/>
              </a:ext>
            </a:extLst>
          </p:cNvPr>
          <p:cNvSpPr/>
          <p:nvPr/>
        </p:nvSpPr>
        <p:spPr>
          <a:xfrm>
            <a:off x="2641291" y="5103911"/>
            <a:ext cx="3927678" cy="307777"/>
          </a:xfrm>
          <a:prstGeom prst="rect">
            <a:avLst/>
          </a:prstGeom>
        </p:spPr>
        <p:txBody>
          <a:bodyPr wrap="none">
            <a:spAutoFit/>
          </a:bodyPr>
          <a:lstStyle/>
          <a:p>
            <a:r>
              <a:rPr lang="en-US" sz="1400" dirty="0">
                <a:latin typeface="+mn-lt"/>
                <a:cs typeface="Lucida Sans Unicode" panose="020B0602030504020204" pitchFamily="34" charset="0"/>
              </a:rPr>
              <a:t>Table 1: </a:t>
            </a:r>
            <a:r>
              <a:rPr lang="en-US" sz="1400" dirty="0">
                <a:solidFill>
                  <a:schemeClr val="tx1"/>
                </a:solidFill>
                <a:latin typeface="+mn-lt"/>
                <a:ea typeface="ＭＳ Ｐゴシック" pitchFamily="-111" charset="-128"/>
                <a:cs typeface="Lucida Sans Unicode" panose="020B0602030504020204" pitchFamily="34" charset="0"/>
              </a:rPr>
              <a:t>PH level of different fruit juices [4]</a:t>
            </a:r>
            <a:endParaRPr lang="en-US" sz="1400" dirty="0">
              <a:latin typeface="+mn-lt"/>
              <a:cs typeface="Lucida Sans Unicode" panose="020B0602030504020204" pitchFamily="34" charset="0"/>
            </a:endParaRPr>
          </a:p>
        </p:txBody>
      </p:sp>
    </p:spTree>
    <p:extLst>
      <p:ext uri="{BB962C8B-B14F-4D97-AF65-F5344CB8AC3E}">
        <p14:creationId xmlns:p14="http://schemas.microsoft.com/office/powerpoint/2010/main" val="187822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7F88BEE-8B37-4C40-8547-381999C2B1E9}"/>
              </a:ext>
            </a:extLst>
          </p:cNvPr>
          <p:cNvSpPr>
            <a:spLocks noGrp="1"/>
          </p:cNvSpPr>
          <p:nvPr>
            <p:ph type="body" sz="quarter" idx="10"/>
          </p:nvPr>
        </p:nvSpPr>
        <p:spPr>
          <a:xfrm>
            <a:off x="303213" y="5029200"/>
            <a:ext cx="8537574" cy="1317410"/>
          </a:xfrm>
        </p:spPr>
        <p:txBody>
          <a:bodyPr/>
          <a:lstStyle/>
          <a:p>
            <a:pPr marL="350520" indent="0">
              <a:buNone/>
            </a:pPr>
            <a:r>
              <a:rPr lang="en-US" b="1" dirty="0">
                <a:latin typeface="+mn-lt"/>
              </a:rPr>
              <a:t>Effects: </a:t>
            </a:r>
          </a:p>
          <a:p>
            <a:r>
              <a:rPr lang="en-US" dirty="0">
                <a:latin typeface="+mn-lt"/>
              </a:rPr>
              <a:t>Development of off-flavors</a:t>
            </a:r>
          </a:p>
          <a:p>
            <a:r>
              <a:rPr lang="en-US" dirty="0">
                <a:latin typeface="+mn-lt"/>
              </a:rPr>
              <a:t>CO</a:t>
            </a:r>
            <a:r>
              <a:rPr lang="en-US" sz="1400" dirty="0">
                <a:latin typeface="+mn-lt"/>
              </a:rPr>
              <a:t>2</a:t>
            </a:r>
            <a:r>
              <a:rPr lang="en-US" dirty="0">
                <a:latin typeface="+mn-lt"/>
              </a:rPr>
              <a:t> production</a:t>
            </a:r>
          </a:p>
          <a:p>
            <a:r>
              <a:rPr lang="en-US" dirty="0">
                <a:latin typeface="+mn-lt"/>
              </a:rPr>
              <a:t>Changes in color, texture, and appearance</a:t>
            </a:r>
          </a:p>
          <a:p>
            <a:endParaRPr lang="en-US" dirty="0"/>
          </a:p>
        </p:txBody>
      </p:sp>
      <p:sp>
        <p:nvSpPr>
          <p:cNvPr id="5" name="Title 4">
            <a:extLst>
              <a:ext uri="{FF2B5EF4-FFF2-40B4-BE49-F238E27FC236}">
                <a16:creationId xmlns:a16="http://schemas.microsoft.com/office/drawing/2014/main" id="{24BB3B6F-7EC6-458A-925E-53AD0E073356}"/>
              </a:ext>
            </a:extLst>
          </p:cNvPr>
          <p:cNvSpPr>
            <a:spLocks noGrp="1"/>
          </p:cNvSpPr>
          <p:nvPr>
            <p:ph type="title"/>
          </p:nvPr>
        </p:nvSpPr>
        <p:spPr>
          <a:xfrm>
            <a:off x="2" y="685799"/>
            <a:ext cx="8846227" cy="743575"/>
          </a:xfrm>
        </p:spPr>
        <p:txBody>
          <a:bodyPr/>
          <a:lstStyle/>
          <a:p>
            <a:r>
              <a:rPr lang="en-US" dirty="0">
                <a:latin typeface="+mn-lt"/>
              </a:rPr>
              <a:t>Early Findings: Critical factors affecting the spoilage of juices</a:t>
            </a:r>
          </a:p>
        </p:txBody>
      </p:sp>
      <p:graphicFrame>
        <p:nvGraphicFramePr>
          <p:cNvPr id="4" name="Table 3">
            <a:extLst>
              <a:ext uri="{FF2B5EF4-FFF2-40B4-BE49-F238E27FC236}">
                <a16:creationId xmlns:a16="http://schemas.microsoft.com/office/drawing/2014/main" id="{1040746D-DBE2-4677-9676-55CCDAA5795D}"/>
              </a:ext>
            </a:extLst>
          </p:cNvPr>
          <p:cNvGraphicFramePr>
            <a:graphicFrameLocks noGrp="1"/>
          </p:cNvGraphicFramePr>
          <p:nvPr>
            <p:extLst>
              <p:ext uri="{D42A27DB-BD31-4B8C-83A1-F6EECF244321}">
                <p14:modId xmlns:p14="http://schemas.microsoft.com/office/powerpoint/2010/main" val="1850983537"/>
              </p:ext>
            </p:extLst>
          </p:nvPr>
        </p:nvGraphicFramePr>
        <p:xfrm>
          <a:off x="762000" y="1843335"/>
          <a:ext cx="7620000" cy="2314998"/>
        </p:xfrm>
        <a:graphic>
          <a:graphicData uri="http://schemas.openxmlformats.org/drawingml/2006/table">
            <a:tbl>
              <a:tblPr firstRow="1" bandRow="1">
                <a:tableStyleId>{21E4AEA4-8DFA-4A89-87EB-49C32662AFE0}</a:tableStyleId>
              </a:tblPr>
              <a:tblGrid>
                <a:gridCol w="3810000">
                  <a:extLst>
                    <a:ext uri="{9D8B030D-6E8A-4147-A177-3AD203B41FA5}">
                      <a16:colId xmlns:a16="http://schemas.microsoft.com/office/drawing/2014/main" val="13231064"/>
                    </a:ext>
                  </a:extLst>
                </a:gridCol>
                <a:gridCol w="3810000">
                  <a:extLst>
                    <a:ext uri="{9D8B030D-6E8A-4147-A177-3AD203B41FA5}">
                      <a16:colId xmlns:a16="http://schemas.microsoft.com/office/drawing/2014/main" val="3565080828"/>
                    </a:ext>
                  </a:extLst>
                </a:gridCol>
              </a:tblGrid>
              <a:tr h="440952">
                <a:tc>
                  <a:txBody>
                    <a:bodyPr/>
                    <a:lstStyle/>
                    <a:p>
                      <a:r>
                        <a:rPr lang="en-US" dirty="0">
                          <a:latin typeface="+mn-lt"/>
                        </a:rPr>
                        <a:t>Intrinsic </a:t>
                      </a:r>
                    </a:p>
                  </a:txBody>
                  <a:tcPr/>
                </a:tc>
                <a:tc>
                  <a:txBody>
                    <a:bodyPr/>
                    <a:lstStyle/>
                    <a:p>
                      <a:r>
                        <a:rPr lang="en-US" dirty="0">
                          <a:latin typeface="+mn-lt"/>
                        </a:rPr>
                        <a:t>Extrinsic </a:t>
                      </a:r>
                    </a:p>
                  </a:txBody>
                  <a:tcPr/>
                </a:tc>
                <a:extLst>
                  <a:ext uri="{0D108BD9-81ED-4DB2-BD59-A6C34878D82A}">
                    <a16:rowId xmlns:a16="http://schemas.microsoft.com/office/drawing/2014/main" val="3639548298"/>
                  </a:ext>
                </a:extLst>
              </a:tr>
              <a:tr h="77166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mn-lt"/>
                        </a:rPr>
                        <a:t>Juice pH</a:t>
                      </a:r>
                    </a:p>
                    <a:p>
                      <a:endParaRPr lang="en-US" dirty="0">
                        <a:solidFill>
                          <a:schemeClr val="tx1"/>
                        </a:solidFill>
                        <a:latin typeface="+mn-lt"/>
                      </a:endParaRPr>
                    </a:p>
                  </a:txBody>
                  <a:tcPr/>
                </a:tc>
                <a:tc>
                  <a:txBody>
                    <a:bodyPr/>
                    <a:lstStyle/>
                    <a:p>
                      <a:r>
                        <a:rPr lang="en-US" sz="1800" b="0" i="0" u="none" strike="noStrike" kern="1200" baseline="0" dirty="0">
                          <a:solidFill>
                            <a:schemeClr val="dk1"/>
                          </a:solidFill>
                          <a:latin typeface="+mn-lt"/>
                          <a:ea typeface="+mn-ea"/>
                          <a:cs typeface="+mn-cs"/>
                        </a:rPr>
                        <a:t>Storage temperatures and times</a:t>
                      </a:r>
                      <a:endParaRPr lang="en-US" dirty="0">
                        <a:latin typeface="+mn-lt"/>
                      </a:endParaRPr>
                    </a:p>
                  </a:txBody>
                  <a:tcPr/>
                </a:tc>
                <a:extLst>
                  <a:ext uri="{0D108BD9-81ED-4DB2-BD59-A6C34878D82A}">
                    <a16:rowId xmlns:a16="http://schemas.microsoft.com/office/drawing/2014/main" val="2543301593"/>
                  </a:ext>
                </a:extLst>
              </a:tr>
              <a:tr h="11023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mn-lt"/>
                        </a:rPr>
                        <a:t>Water activity</a:t>
                      </a:r>
                    </a:p>
                    <a:p>
                      <a:endParaRPr lang="en-US" dirty="0">
                        <a:solidFill>
                          <a:schemeClr val="tx1"/>
                        </a:solidFill>
                        <a:latin typeface="+mn-lt"/>
                      </a:endParaRPr>
                    </a:p>
                  </a:txBody>
                  <a:tcPr/>
                </a:tc>
                <a:tc>
                  <a:txBody>
                    <a:bodyPr/>
                    <a:lstStyle/>
                    <a:p>
                      <a:r>
                        <a:rPr lang="en-US" sz="1800" b="0" i="0" u="none" strike="noStrike" kern="1200" baseline="0" dirty="0">
                          <a:solidFill>
                            <a:schemeClr val="dk1"/>
                          </a:solidFill>
                          <a:latin typeface="+mn-lt"/>
                          <a:ea typeface="+mn-ea"/>
                          <a:cs typeface="+mn-cs"/>
                        </a:rPr>
                        <a:t>Relative humidity conditions during storage and packaging</a:t>
                      </a:r>
                    </a:p>
                    <a:p>
                      <a:r>
                        <a:rPr lang="en-US" sz="1800" b="0" i="0" u="none" strike="noStrike" kern="1200" baseline="0" dirty="0">
                          <a:solidFill>
                            <a:schemeClr val="dk1"/>
                          </a:solidFill>
                          <a:latin typeface="+mn-lt"/>
                          <a:ea typeface="+mn-ea"/>
                          <a:cs typeface="+mn-cs"/>
                        </a:rPr>
                        <a:t>material characteristics.</a:t>
                      </a:r>
                    </a:p>
                  </a:txBody>
                  <a:tcPr/>
                </a:tc>
                <a:extLst>
                  <a:ext uri="{0D108BD9-81ED-4DB2-BD59-A6C34878D82A}">
                    <a16:rowId xmlns:a16="http://schemas.microsoft.com/office/drawing/2014/main" val="3170640570"/>
                  </a:ext>
                </a:extLst>
              </a:tr>
            </a:tbl>
          </a:graphicData>
        </a:graphic>
      </p:graphicFrame>
      <p:sp>
        <p:nvSpPr>
          <p:cNvPr id="7" name="Rectangle 6">
            <a:extLst>
              <a:ext uri="{FF2B5EF4-FFF2-40B4-BE49-F238E27FC236}">
                <a16:creationId xmlns:a16="http://schemas.microsoft.com/office/drawing/2014/main" id="{8D9219F1-5D49-4024-B985-26C8E43FEE1E}"/>
              </a:ext>
            </a:extLst>
          </p:cNvPr>
          <p:cNvSpPr/>
          <p:nvPr/>
        </p:nvSpPr>
        <p:spPr>
          <a:xfrm>
            <a:off x="2014067" y="4324847"/>
            <a:ext cx="5466561" cy="307777"/>
          </a:xfrm>
          <a:prstGeom prst="rect">
            <a:avLst/>
          </a:prstGeom>
        </p:spPr>
        <p:txBody>
          <a:bodyPr wrap="none">
            <a:spAutoFit/>
          </a:bodyPr>
          <a:lstStyle/>
          <a:p>
            <a:r>
              <a:rPr lang="en-US" sz="1400" dirty="0">
                <a:solidFill>
                  <a:schemeClr val="tx1"/>
                </a:solidFill>
                <a:latin typeface="+mn-lt"/>
                <a:ea typeface="ＭＳ Ｐゴシック" pitchFamily="-111" charset="-128"/>
                <a:cs typeface="Calibri" panose="020F0502020204030204" pitchFamily="34" charset="0"/>
              </a:rPr>
              <a:t>Table 2:  Intrinsic &amp; Extrinsic Properties for Juice Spoilage [5]</a:t>
            </a:r>
            <a:endParaRPr lang="en-US" sz="1400" dirty="0">
              <a:latin typeface="+mn-lt"/>
              <a:cs typeface="Calibri" panose="020F0502020204030204" pitchFamily="34" charset="0"/>
            </a:endParaRPr>
          </a:p>
        </p:txBody>
      </p:sp>
    </p:spTree>
    <p:extLst>
      <p:ext uri="{BB962C8B-B14F-4D97-AF65-F5344CB8AC3E}">
        <p14:creationId xmlns:p14="http://schemas.microsoft.com/office/powerpoint/2010/main" val="399772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A4D65B-05A7-431D-B63A-FD9490E37DA4}"/>
              </a:ext>
            </a:extLst>
          </p:cNvPr>
          <p:cNvSpPr>
            <a:spLocks noGrp="1"/>
          </p:cNvSpPr>
          <p:nvPr>
            <p:ph type="title"/>
          </p:nvPr>
        </p:nvSpPr>
        <p:spPr>
          <a:xfrm>
            <a:off x="0" y="762000"/>
            <a:ext cx="8537574" cy="457200"/>
          </a:xfrm>
        </p:spPr>
        <p:txBody>
          <a:bodyPr/>
          <a:lstStyle/>
          <a:p>
            <a:r>
              <a:rPr lang="en-US" dirty="0"/>
              <a:t>Early Findings: Different milk properties</a:t>
            </a:r>
          </a:p>
        </p:txBody>
      </p:sp>
      <p:graphicFrame>
        <p:nvGraphicFramePr>
          <p:cNvPr id="4" name="Table 3">
            <a:extLst>
              <a:ext uri="{FF2B5EF4-FFF2-40B4-BE49-F238E27FC236}">
                <a16:creationId xmlns:a16="http://schemas.microsoft.com/office/drawing/2014/main" id="{7659A2EE-58CE-4BBF-9503-D1204455A1CF}"/>
              </a:ext>
            </a:extLst>
          </p:cNvPr>
          <p:cNvGraphicFramePr>
            <a:graphicFrameLocks noGrp="1"/>
          </p:cNvGraphicFramePr>
          <p:nvPr>
            <p:extLst>
              <p:ext uri="{D42A27DB-BD31-4B8C-83A1-F6EECF244321}">
                <p14:modId xmlns:p14="http://schemas.microsoft.com/office/powerpoint/2010/main" val="811540440"/>
              </p:ext>
            </p:extLst>
          </p:nvPr>
        </p:nvGraphicFramePr>
        <p:xfrm>
          <a:off x="1258956" y="1905000"/>
          <a:ext cx="6626088" cy="3048000"/>
        </p:xfrm>
        <a:graphic>
          <a:graphicData uri="http://schemas.openxmlformats.org/drawingml/2006/table">
            <a:tbl>
              <a:tblPr firstRow="1" bandRow="1">
                <a:tableStyleId>{21E4AEA4-8DFA-4A89-87EB-49C32662AFE0}</a:tableStyleId>
              </a:tblPr>
              <a:tblGrid>
                <a:gridCol w="2398644">
                  <a:extLst>
                    <a:ext uri="{9D8B030D-6E8A-4147-A177-3AD203B41FA5}">
                      <a16:colId xmlns:a16="http://schemas.microsoft.com/office/drawing/2014/main" val="1394536054"/>
                    </a:ext>
                  </a:extLst>
                </a:gridCol>
                <a:gridCol w="4227444">
                  <a:extLst>
                    <a:ext uri="{9D8B030D-6E8A-4147-A177-3AD203B41FA5}">
                      <a16:colId xmlns:a16="http://schemas.microsoft.com/office/drawing/2014/main" val="2040534688"/>
                    </a:ext>
                  </a:extLst>
                </a:gridCol>
              </a:tblGrid>
              <a:tr h="488628">
                <a:tc>
                  <a:txBody>
                    <a:bodyPr/>
                    <a:lstStyle/>
                    <a:p>
                      <a:r>
                        <a:rPr lang="en-US" dirty="0"/>
                        <a:t>Raw Milk</a:t>
                      </a:r>
                    </a:p>
                  </a:txBody>
                  <a:tcPr/>
                </a:tc>
                <a:tc>
                  <a:txBody>
                    <a:bodyPr/>
                    <a:lstStyle/>
                    <a:p>
                      <a:r>
                        <a:rPr lang="en-US" dirty="0"/>
                        <a:t>A wide variety of germs</a:t>
                      </a:r>
                    </a:p>
                  </a:txBody>
                  <a:tcPr/>
                </a:tc>
                <a:extLst>
                  <a:ext uri="{0D108BD9-81ED-4DB2-BD59-A6C34878D82A}">
                    <a16:rowId xmlns:a16="http://schemas.microsoft.com/office/drawing/2014/main" val="988129945"/>
                  </a:ext>
                </a:extLst>
              </a:tr>
              <a:tr h="1232290">
                <a:tc>
                  <a:txBody>
                    <a:bodyPr/>
                    <a:lstStyle/>
                    <a:p>
                      <a:r>
                        <a:rPr lang="en-US" dirty="0"/>
                        <a:t>Pasteurized Milk</a:t>
                      </a:r>
                    </a:p>
                  </a:txBody>
                  <a:tcPr/>
                </a:tc>
                <a:tc>
                  <a:txBody>
                    <a:bodyPr/>
                    <a:lstStyle/>
                    <a:p>
                      <a:r>
                        <a:rPr lang="en-US" dirty="0"/>
                        <a:t>Coxiella </a:t>
                      </a:r>
                      <a:r>
                        <a:rPr lang="en-US" dirty="0" err="1"/>
                        <a:t>burnetti</a:t>
                      </a:r>
                      <a:r>
                        <a:rPr lang="en-US" dirty="0"/>
                        <a:t>, </a:t>
                      </a:r>
                      <a:r>
                        <a:rPr lang="en-US" dirty="0" err="1"/>
                        <a:t>Poreformers</a:t>
                      </a:r>
                      <a:r>
                        <a:rPr lang="en-US" dirty="0"/>
                        <a:t>, Listeria Monocytogenes,</a:t>
                      </a:r>
                      <a:r>
                        <a:rPr lang="en-US" baseline="0" dirty="0"/>
                        <a:t> Coliforms.</a:t>
                      </a:r>
                      <a:endParaRPr lang="en-US" dirty="0"/>
                    </a:p>
                  </a:txBody>
                  <a:tcPr/>
                </a:tc>
                <a:extLst>
                  <a:ext uri="{0D108BD9-81ED-4DB2-BD59-A6C34878D82A}">
                    <a16:rowId xmlns:a16="http://schemas.microsoft.com/office/drawing/2014/main" val="2419585148"/>
                  </a:ext>
                </a:extLst>
              </a:tr>
              <a:tr h="663541">
                <a:tc>
                  <a:txBody>
                    <a:bodyPr/>
                    <a:lstStyle/>
                    <a:p>
                      <a:r>
                        <a:rPr lang="en-US" dirty="0"/>
                        <a:t>Condensed Milk</a:t>
                      </a:r>
                    </a:p>
                  </a:txBody>
                  <a:tcPr/>
                </a:tc>
                <a:tc>
                  <a:txBody>
                    <a:bodyPr/>
                    <a:lstStyle/>
                    <a:p>
                      <a:r>
                        <a:rPr lang="en-US" dirty="0"/>
                        <a:t>Glaucus, Aspergillus </a:t>
                      </a:r>
                      <a:r>
                        <a:rPr lang="en-US" dirty="0" err="1"/>
                        <a:t>repens</a:t>
                      </a:r>
                      <a:r>
                        <a:rPr lang="en-US" dirty="0"/>
                        <a:t>, </a:t>
                      </a:r>
                      <a:r>
                        <a:rPr lang="en-US" dirty="0" err="1"/>
                        <a:t>Torulopsis</a:t>
                      </a:r>
                      <a:r>
                        <a:rPr lang="en-US" dirty="0"/>
                        <a:t>.</a:t>
                      </a:r>
                    </a:p>
                  </a:txBody>
                  <a:tcPr/>
                </a:tc>
                <a:extLst>
                  <a:ext uri="{0D108BD9-81ED-4DB2-BD59-A6C34878D82A}">
                    <a16:rowId xmlns:a16="http://schemas.microsoft.com/office/drawing/2014/main" val="3827104394"/>
                  </a:ext>
                </a:extLst>
              </a:tr>
              <a:tr h="663541">
                <a:tc>
                  <a:txBody>
                    <a:bodyPr/>
                    <a:lstStyle/>
                    <a:p>
                      <a:r>
                        <a:rPr lang="en-US" dirty="0"/>
                        <a:t>Dried Milk</a:t>
                      </a:r>
                    </a:p>
                  </a:txBody>
                  <a:tcPr/>
                </a:tc>
                <a:tc>
                  <a:txBody>
                    <a:bodyPr/>
                    <a:lstStyle/>
                    <a:p>
                      <a:r>
                        <a:rPr lang="en-US" dirty="0"/>
                        <a:t>Bacillus, Micrococcus, Mucor</a:t>
                      </a:r>
                    </a:p>
                  </a:txBody>
                  <a:tcPr/>
                </a:tc>
                <a:extLst>
                  <a:ext uri="{0D108BD9-81ED-4DB2-BD59-A6C34878D82A}">
                    <a16:rowId xmlns:a16="http://schemas.microsoft.com/office/drawing/2014/main" val="1799192433"/>
                  </a:ext>
                </a:extLst>
              </a:tr>
            </a:tbl>
          </a:graphicData>
        </a:graphic>
      </p:graphicFrame>
      <p:sp>
        <p:nvSpPr>
          <p:cNvPr id="2" name="Textfeld 1"/>
          <p:cNvSpPr txBox="1"/>
          <p:nvPr/>
        </p:nvSpPr>
        <p:spPr>
          <a:xfrm>
            <a:off x="1600200" y="5234440"/>
            <a:ext cx="5715000" cy="523220"/>
          </a:xfrm>
          <a:prstGeom prst="rect">
            <a:avLst/>
          </a:prstGeom>
          <a:noFill/>
        </p:spPr>
        <p:txBody>
          <a:bodyPr wrap="square" rtlCol="0">
            <a:spAutoFit/>
          </a:bodyPr>
          <a:lstStyle/>
          <a:p>
            <a:pPr lvl="0"/>
            <a:r>
              <a:rPr lang="de-DE" sz="1400" dirty="0">
                <a:latin typeface="+mn-lt"/>
              </a:rPr>
              <a:t>Table 4: Milk forms </a:t>
            </a:r>
            <a:r>
              <a:rPr lang="en-US" sz="1400" dirty="0">
                <a:latin typeface="+mn-lt"/>
                <a:ea typeface="ＭＳ Ｐゴシック" pitchFamily="-111" charset="-128"/>
                <a:cs typeface="Calibri" panose="020F0502020204030204" pitchFamily="34" charset="0"/>
              </a:rPr>
              <a:t>[7]</a:t>
            </a:r>
            <a:endParaRPr lang="en-US" sz="1400" dirty="0">
              <a:latin typeface="+mn-lt"/>
              <a:cs typeface="Calibri" panose="020F0502020204030204" pitchFamily="34" charset="0"/>
            </a:endParaRPr>
          </a:p>
          <a:p>
            <a:r>
              <a:rPr lang="de-DE" sz="1400" dirty="0"/>
              <a:t> </a:t>
            </a:r>
            <a:endParaRPr lang="en-US" sz="1400" dirty="0"/>
          </a:p>
        </p:txBody>
      </p:sp>
    </p:spTree>
    <p:extLst>
      <p:ext uri="{BB962C8B-B14F-4D97-AF65-F5344CB8AC3E}">
        <p14:creationId xmlns:p14="http://schemas.microsoft.com/office/powerpoint/2010/main" val="519478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683CB7-D6A4-44E2-9BE4-C35DA69F4D08}"/>
              </a:ext>
            </a:extLst>
          </p:cNvPr>
          <p:cNvSpPr>
            <a:spLocks noGrp="1"/>
          </p:cNvSpPr>
          <p:nvPr>
            <p:ph type="body" sz="quarter" idx="10"/>
          </p:nvPr>
        </p:nvSpPr>
        <p:spPr>
          <a:xfrm>
            <a:off x="16332" y="3962400"/>
            <a:ext cx="8619226" cy="2286000"/>
          </a:xfrm>
        </p:spPr>
        <p:txBody>
          <a:bodyPr/>
          <a:lstStyle/>
          <a:p>
            <a:pPr marL="350520" indent="0" algn="just">
              <a:buNone/>
            </a:pPr>
            <a:endParaRPr lang="en-US" dirty="0"/>
          </a:p>
          <a:p>
            <a:pPr algn="just"/>
            <a:r>
              <a:rPr lang="en-US" dirty="0">
                <a:latin typeface="+mn-lt"/>
              </a:rPr>
              <a:t>Fruit juices contain a microflora which is normally present on the surface of fruits during harvest and postharvest processing which include transport, storage, and processing. </a:t>
            </a:r>
          </a:p>
          <a:p>
            <a:endParaRPr lang="en-US" dirty="0">
              <a:latin typeface="+mn-lt"/>
            </a:endParaRPr>
          </a:p>
          <a:p>
            <a:pPr algn="just"/>
            <a:r>
              <a:rPr lang="en-US" b="1" dirty="0">
                <a:latin typeface="+mn-lt"/>
              </a:rPr>
              <a:t>Common pathogens/bacteria</a:t>
            </a:r>
            <a:r>
              <a:rPr lang="en-US" dirty="0">
                <a:latin typeface="+mn-lt"/>
              </a:rPr>
              <a:t> seen both in milk and juice: Salmonella, E. coli., Pseudomonas </a:t>
            </a:r>
          </a:p>
        </p:txBody>
      </p:sp>
      <p:sp>
        <p:nvSpPr>
          <p:cNvPr id="3" name="Title 2">
            <a:extLst>
              <a:ext uri="{FF2B5EF4-FFF2-40B4-BE49-F238E27FC236}">
                <a16:creationId xmlns:a16="http://schemas.microsoft.com/office/drawing/2014/main" id="{F04A5180-360A-4D29-84D9-6A0CA0E23DD4}"/>
              </a:ext>
            </a:extLst>
          </p:cNvPr>
          <p:cNvSpPr>
            <a:spLocks noGrp="1"/>
          </p:cNvSpPr>
          <p:nvPr>
            <p:ph type="title"/>
          </p:nvPr>
        </p:nvSpPr>
        <p:spPr>
          <a:xfrm>
            <a:off x="2" y="685800"/>
            <a:ext cx="8991597" cy="457200"/>
          </a:xfrm>
        </p:spPr>
        <p:txBody>
          <a:bodyPr/>
          <a:lstStyle/>
          <a:p>
            <a:r>
              <a:rPr lang="en-US" dirty="0">
                <a:latin typeface="+mn-lt"/>
              </a:rPr>
              <a:t>Early Findings: Fruit Juices + Milk Microorganisms</a:t>
            </a:r>
          </a:p>
        </p:txBody>
      </p:sp>
      <p:graphicFrame>
        <p:nvGraphicFramePr>
          <p:cNvPr id="4" name="Diagram 3">
            <a:extLst>
              <a:ext uri="{FF2B5EF4-FFF2-40B4-BE49-F238E27FC236}">
                <a16:creationId xmlns:a16="http://schemas.microsoft.com/office/drawing/2014/main" id="{53B7CA67-300C-4414-9A19-F685F3585DD2}"/>
              </a:ext>
            </a:extLst>
          </p:cNvPr>
          <p:cNvGraphicFramePr/>
          <p:nvPr>
            <p:extLst>
              <p:ext uri="{D42A27DB-BD31-4B8C-83A1-F6EECF244321}">
                <p14:modId xmlns:p14="http://schemas.microsoft.com/office/powerpoint/2010/main" val="750179115"/>
              </p:ext>
            </p:extLst>
          </p:nvPr>
        </p:nvGraphicFramePr>
        <p:xfrm>
          <a:off x="595537" y="1265464"/>
          <a:ext cx="8004177" cy="29663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3582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 y="1143000"/>
            <a:ext cx="8938983" cy="3644900"/>
          </a:xfrm>
        </p:spPr>
        <p:txBody>
          <a:bodyPr/>
          <a:lstStyle/>
          <a:p>
            <a:pPr>
              <a:spcBef>
                <a:spcPts val="1000"/>
              </a:spcBef>
            </a:pPr>
            <a:r>
              <a:rPr lang="en-US" dirty="0"/>
              <a:t>Sensing the quality of liquid in fluidic package</a:t>
            </a:r>
          </a:p>
          <a:p>
            <a:pPr marL="863600" indent="-285750">
              <a:spcBef>
                <a:spcPts val="1000"/>
              </a:spcBef>
              <a:buFont typeface="Wingdings" panose="05000000000000000000" pitchFamily="2" charset="2"/>
              <a:buChar char="§"/>
            </a:pPr>
            <a:r>
              <a:rPr lang="en-US" dirty="0"/>
              <a:t>Based on changes in capacitance</a:t>
            </a:r>
          </a:p>
          <a:p>
            <a:pPr marL="863600" indent="222250">
              <a:spcBef>
                <a:spcPts val="1000"/>
              </a:spcBef>
              <a:buFont typeface="Wingdings" panose="05000000000000000000" pitchFamily="2" charset="2"/>
              <a:buChar char="§"/>
            </a:pPr>
            <a:r>
              <a:rPr lang="en-US" dirty="0"/>
              <a:t> Resonance frequency shifts of the LC tank via an inductive reader </a:t>
            </a:r>
          </a:p>
          <a:p>
            <a:pPr marL="1143000" indent="171450">
              <a:spcBef>
                <a:spcPts val="1000"/>
              </a:spcBef>
              <a:buNone/>
            </a:pPr>
            <a:r>
              <a:rPr lang="en-US" dirty="0">
                <a:sym typeface="Wingdings" panose="05000000000000000000" pitchFamily="2" charset="2"/>
              </a:rPr>
              <a:t>LC tank as wireless-resonant sensor</a:t>
            </a:r>
          </a:p>
          <a:p>
            <a:pPr marL="1714500" indent="-285750">
              <a:spcBef>
                <a:spcPts val="1000"/>
              </a:spcBef>
              <a:spcAft>
                <a:spcPts val="1000"/>
              </a:spcAft>
              <a:buFont typeface="Wingdings" panose="05000000000000000000" pitchFamily="2" charset="2"/>
              <a:buChar char="§"/>
            </a:pPr>
            <a:r>
              <a:rPr lang="en-US" dirty="0">
                <a:sym typeface="Wingdings" panose="05000000000000000000" pitchFamily="2" charset="2"/>
              </a:rPr>
              <a:t>Passive operation without power consumption</a:t>
            </a:r>
            <a:endParaRPr lang="en-US" dirty="0"/>
          </a:p>
          <a:p>
            <a:pPr marL="863600" indent="-285750">
              <a:buFont typeface="Wingdings" panose="05000000000000000000" pitchFamily="2" charset="2"/>
              <a:buChar char="§"/>
            </a:pPr>
            <a:endParaRPr lang="en-US" dirty="0"/>
          </a:p>
        </p:txBody>
      </p:sp>
      <p:sp>
        <p:nvSpPr>
          <p:cNvPr id="3" name="Title 2"/>
          <p:cNvSpPr>
            <a:spLocks noGrp="1"/>
          </p:cNvSpPr>
          <p:nvPr>
            <p:ph type="title"/>
          </p:nvPr>
        </p:nvSpPr>
        <p:spPr/>
        <p:txBody>
          <a:bodyPr/>
          <a:lstStyle/>
          <a:p>
            <a:r>
              <a:rPr lang="en-US" dirty="0"/>
              <a:t>Current Technologies: Smart Cap</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587" y="3353352"/>
            <a:ext cx="2926825" cy="2635721"/>
          </a:xfrm>
          <a:prstGeom prst="rect">
            <a:avLst/>
          </a:prstGeom>
        </p:spPr>
      </p:pic>
      <p:sp>
        <p:nvSpPr>
          <p:cNvPr id="11" name="TextBox 10"/>
          <p:cNvSpPr txBox="1"/>
          <p:nvPr/>
        </p:nvSpPr>
        <p:spPr>
          <a:xfrm>
            <a:off x="2617531" y="6071067"/>
            <a:ext cx="3908936" cy="523220"/>
          </a:xfrm>
          <a:prstGeom prst="rect">
            <a:avLst/>
          </a:prstGeom>
          <a:noFill/>
        </p:spPr>
        <p:txBody>
          <a:bodyPr wrap="square" rtlCol="0">
            <a:spAutoFit/>
          </a:bodyPr>
          <a:lstStyle/>
          <a:p>
            <a:r>
              <a:rPr lang="en-US" sz="1400" dirty="0">
                <a:latin typeface="+mn-lt"/>
              </a:rPr>
              <a:t>Fig.1. Design of a wireless “smart cap” </a:t>
            </a:r>
            <a:r>
              <a:rPr lang="en-US" sz="1400" dirty="0">
                <a:latin typeface="+mn-lt"/>
                <a:cs typeface="Lucida Sans Unicode" panose="020B0602030504020204" pitchFamily="34" charset="0"/>
              </a:rPr>
              <a:t>[1] </a:t>
            </a:r>
          </a:p>
          <a:p>
            <a:endParaRPr lang="en-US" sz="1400" dirty="0">
              <a:latin typeface="+mn-lt"/>
            </a:endParaRPr>
          </a:p>
        </p:txBody>
      </p:sp>
      <p:sp>
        <p:nvSpPr>
          <p:cNvPr id="12" name="Right Arrow 11"/>
          <p:cNvSpPr/>
          <p:nvPr/>
        </p:nvSpPr>
        <p:spPr bwMode="auto">
          <a:xfrm>
            <a:off x="1217960" y="2420888"/>
            <a:ext cx="288032" cy="216024"/>
          </a:xfrm>
          <a:prstGeom prst="rightArrow">
            <a:avLst/>
          </a:prstGeom>
          <a:solidFill>
            <a:schemeClr val="accent6">
              <a:lumMod val="7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spTree>
    <p:extLst>
      <p:ext uri="{BB962C8B-B14F-4D97-AF65-F5344CB8AC3E}">
        <p14:creationId xmlns:p14="http://schemas.microsoft.com/office/powerpoint/2010/main" val="1064034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LC resonant circuit</a:t>
            </a:r>
          </a:p>
        </p:txBody>
      </p:sp>
      <p:sp>
        <p:nvSpPr>
          <p:cNvPr id="3" name="Title 2"/>
          <p:cNvSpPr>
            <a:spLocks noGrp="1"/>
          </p:cNvSpPr>
          <p:nvPr>
            <p:ph type="title"/>
          </p:nvPr>
        </p:nvSpPr>
        <p:spPr/>
        <p:txBody>
          <a:bodyPr/>
          <a:lstStyle/>
          <a:p>
            <a:r>
              <a:rPr lang="en-US" dirty="0"/>
              <a:t>Current Technologies: Smart Cap (Design)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008" y="1173286"/>
            <a:ext cx="5353798" cy="5249008"/>
          </a:xfrm>
          <a:prstGeom prst="rect">
            <a:avLst/>
          </a:prstGeom>
        </p:spPr>
      </p:pic>
      <p:sp>
        <p:nvSpPr>
          <p:cNvPr id="5" name="TextBox 4"/>
          <p:cNvSpPr txBox="1"/>
          <p:nvPr/>
        </p:nvSpPr>
        <p:spPr>
          <a:xfrm>
            <a:off x="2967754" y="6452580"/>
            <a:ext cx="5795245" cy="307777"/>
          </a:xfrm>
          <a:prstGeom prst="rect">
            <a:avLst/>
          </a:prstGeom>
          <a:noFill/>
        </p:spPr>
        <p:txBody>
          <a:bodyPr wrap="square" rtlCol="0">
            <a:spAutoFit/>
          </a:bodyPr>
          <a:lstStyle/>
          <a:p>
            <a:r>
              <a:rPr lang="en-US" sz="1400" dirty="0">
                <a:latin typeface="+mn-lt"/>
              </a:rPr>
              <a:t>Fig.2. (a) smart cap with milk package, (b) LC circuit diagram </a:t>
            </a:r>
            <a:r>
              <a:rPr lang="en-US" sz="1400" dirty="0">
                <a:latin typeface="+mn-lt"/>
                <a:cs typeface="Lucida Sans Unicode" panose="020B0602030504020204" pitchFamily="34" charset="0"/>
              </a:rPr>
              <a:t>[1]</a:t>
            </a:r>
            <a:endParaRPr lang="en-US" sz="1400" dirty="0">
              <a:latin typeface="+mn-lt"/>
            </a:endParaRPr>
          </a:p>
        </p:txBody>
      </p:sp>
    </p:spTree>
    <p:extLst>
      <p:ext uri="{BB962C8B-B14F-4D97-AF65-F5344CB8AC3E}">
        <p14:creationId xmlns:p14="http://schemas.microsoft.com/office/powerpoint/2010/main" val="4104831357"/>
      </p:ext>
    </p:extLst>
  </p:cSld>
  <p:clrMapOvr>
    <a:masterClrMapping/>
  </p:clrMapOvr>
</p:sld>
</file>

<file path=ppt/theme/theme1.xml><?xml version="1.0" encoding="utf-8"?>
<a:theme xmlns:a="http://schemas.openxmlformats.org/drawingml/2006/main" name="Ovgu_EIT">
  <a:themeElements>
    <a:clrScheme name="Benutzerdefiniert 29">
      <a:dk1>
        <a:srgbClr val="000000"/>
      </a:dk1>
      <a:lt1>
        <a:srgbClr val="FFFFFF"/>
      </a:lt1>
      <a:dk2>
        <a:srgbClr val="75B726"/>
      </a:dk2>
      <a:lt2>
        <a:srgbClr val="5D8EA6"/>
      </a:lt2>
      <a:accent1>
        <a:srgbClr val="7A003F"/>
      </a:accent1>
      <a:accent2>
        <a:srgbClr val="75B726"/>
      </a:accent2>
      <a:accent3>
        <a:srgbClr val="FFFFFF"/>
      </a:accent3>
      <a:accent4>
        <a:srgbClr val="000000"/>
      </a:accent4>
      <a:accent5>
        <a:srgbClr val="97C98A"/>
      </a:accent5>
      <a:accent6>
        <a:srgbClr val="75B726"/>
      </a:accent6>
      <a:hlink>
        <a:srgbClr val="7A003F"/>
      </a:hlink>
      <a:folHlink>
        <a:srgbClr val="F39100"/>
      </a:folHlink>
    </a:clrScheme>
    <a:fontScheme name="Musterseite">
      <a:majorFont>
        <a:latin typeface="Lucida Grande"/>
        <a:ea typeface="ヒラギノ角ゴ Pro W3"/>
        <a:cs typeface="ヒラギノ角ゴ Pro W3"/>
      </a:majorFont>
      <a:minorFont>
        <a:latin typeface="Lucida Sans"/>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33316"/>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defRPr>
        </a:defPPr>
      </a:lstStyle>
    </a:spDef>
    <a:lnDef>
      <a:spPr bwMode="auto">
        <a:xfrm>
          <a:off x="0" y="0"/>
          <a:ext cx="1" cy="1"/>
        </a:xfrm>
        <a:custGeom>
          <a:avLst/>
          <a:gdLst/>
          <a:ahLst/>
          <a:cxnLst/>
          <a:rect l="0" t="0" r="0" b="0"/>
          <a:pathLst/>
        </a:custGeom>
        <a:solidFill>
          <a:srgbClr val="A33316"/>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defRPr>
        </a:defPPr>
      </a:lstStyle>
    </a:lnDef>
  </a:objectDefaults>
  <a:extraClrSchemeLst>
    <a:extraClrScheme>
      <a:clrScheme name="Musterseite 1">
        <a:dk1>
          <a:srgbClr val="000000"/>
        </a:dk1>
        <a:lt1>
          <a:srgbClr val="FFFFFF"/>
        </a:lt1>
        <a:dk2>
          <a:srgbClr val="3C3C3C"/>
        </a:dk2>
        <a:lt2>
          <a:srgbClr val="808080"/>
        </a:lt2>
        <a:accent1>
          <a:srgbClr val="A7171A"/>
        </a:accent1>
        <a:accent2>
          <a:srgbClr val="642C29"/>
        </a:accent2>
        <a:accent3>
          <a:srgbClr val="FFFFFF"/>
        </a:accent3>
        <a:accent4>
          <a:srgbClr val="000000"/>
        </a:accent4>
        <a:accent5>
          <a:srgbClr val="D0ABAB"/>
        </a:accent5>
        <a:accent6>
          <a:srgbClr val="5A2724"/>
        </a:accent6>
        <a:hlink>
          <a:srgbClr val="C31924"/>
        </a:hlink>
        <a:folHlink>
          <a:srgbClr val="DBC14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Draft</Template>
  <TotalTime>168</TotalTime>
  <Words>1643</Words>
  <Application>Microsoft Office PowerPoint</Application>
  <PresentationFormat>On-screen Show (4:3)</PresentationFormat>
  <Paragraphs>253</Paragraphs>
  <Slides>20</Slides>
  <Notes>16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ＭＳ Ｐゴシック</vt:lpstr>
      <vt:lpstr>Arial</vt:lpstr>
      <vt:lpstr>Calibri</vt:lpstr>
      <vt:lpstr>Lucida Grande</vt:lpstr>
      <vt:lpstr>Lucida Grande CY</vt:lpstr>
      <vt:lpstr>Lucida Sans</vt:lpstr>
      <vt:lpstr>Lucida Sans Unicode</vt:lpstr>
      <vt:lpstr>Wingdings</vt:lpstr>
      <vt:lpstr>ヒラギノ角ゴ Pro W3</vt:lpstr>
      <vt:lpstr>Ovgu_EIT</vt:lpstr>
      <vt:lpstr>PowerPoint Presentation</vt:lpstr>
      <vt:lpstr>Outline </vt:lpstr>
      <vt:lpstr>Introduction/Objective </vt:lpstr>
      <vt:lpstr>Early Findings: Fruit Juices Property </vt:lpstr>
      <vt:lpstr>Early Findings: Critical factors affecting the spoilage of juices</vt:lpstr>
      <vt:lpstr>Early Findings: Different milk properties</vt:lpstr>
      <vt:lpstr>Early Findings: Fruit Juices + Milk Microorganisms</vt:lpstr>
      <vt:lpstr>Current Technologies: Smart Cap</vt:lpstr>
      <vt:lpstr>Current Technologies: Smart Cap (Design)</vt:lpstr>
      <vt:lpstr>Current Technologies: Vessyl</vt:lpstr>
      <vt:lpstr>Current Technologies: Berkeley</vt:lpstr>
      <vt:lpstr>Current Technologies: Media Cup</vt:lpstr>
      <vt:lpstr>Detection of Spoiled Milk </vt:lpstr>
      <vt:lpstr>Option 1  Gas sensor</vt:lpstr>
      <vt:lpstr>Option 1 Gas Sensor</vt:lpstr>
      <vt:lpstr>Option 1 Gas Sensor</vt:lpstr>
      <vt:lpstr>Option 1 Gas Sensor</vt:lpstr>
      <vt:lpstr>Conclusion </vt:lpstr>
      <vt:lpstr>PowerPoint Presentation</vt:lpstr>
      <vt:lpstr>References </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Vanessa Mathew</dc:creator>
  <cp:lastModifiedBy>Vanessa Mathew</cp:lastModifiedBy>
  <cp:revision>1024</cp:revision>
  <cp:lastPrinted>2009-04-03T10:08:54Z</cp:lastPrinted>
  <dcterms:created xsi:type="dcterms:W3CDTF">2017-11-10T18:59:50Z</dcterms:created>
  <dcterms:modified xsi:type="dcterms:W3CDTF">2018-06-24T14:31:01Z</dcterms:modified>
</cp:coreProperties>
</file>